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4"/>
  </p:notesMasterIdLst>
  <p:sldIdLst>
    <p:sldId id="258" r:id="rId2"/>
    <p:sldId id="326" r:id="rId3"/>
    <p:sldId id="325" r:id="rId4"/>
    <p:sldId id="452" r:id="rId5"/>
    <p:sldId id="451" r:id="rId6"/>
    <p:sldId id="418" r:id="rId7"/>
    <p:sldId id="431" r:id="rId8"/>
    <p:sldId id="376" r:id="rId9"/>
    <p:sldId id="320" r:id="rId10"/>
    <p:sldId id="453" r:id="rId11"/>
    <p:sldId id="439" r:id="rId12"/>
    <p:sldId id="435" r:id="rId13"/>
    <p:sldId id="460" r:id="rId14"/>
    <p:sldId id="432" r:id="rId15"/>
    <p:sldId id="420" r:id="rId16"/>
    <p:sldId id="438" r:id="rId17"/>
    <p:sldId id="434" r:id="rId18"/>
    <p:sldId id="454" r:id="rId19"/>
    <p:sldId id="445" r:id="rId20"/>
    <p:sldId id="446" r:id="rId21"/>
    <p:sldId id="447" r:id="rId22"/>
    <p:sldId id="448" r:id="rId23"/>
    <p:sldId id="461" r:id="rId24"/>
    <p:sldId id="321" r:id="rId25"/>
    <p:sldId id="415" r:id="rId26"/>
    <p:sldId id="462" r:id="rId27"/>
    <p:sldId id="463" r:id="rId28"/>
    <p:sldId id="464" r:id="rId29"/>
    <p:sldId id="455" r:id="rId30"/>
    <p:sldId id="459" r:id="rId31"/>
    <p:sldId id="322" r:id="rId32"/>
    <p:sldId id="458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NanumBarunGothic" panose="020B0603020101020101" pitchFamily="50" charset="-127"/>
      <p:regular r:id="rId39"/>
      <p:bold r:id="rId40"/>
    </p:embeddedFont>
    <p:embeddedFont>
      <p:font typeface="NanumSquare" panose="020B0600000101010101" pitchFamily="50" charset="-127"/>
      <p:regular r:id="rId41"/>
    </p:embeddedFont>
    <p:embeddedFont>
      <p:font typeface="Yoon 윤고딕 520_TT" panose="020B0600000101010101" charset="0"/>
      <p:regular r:id="rId42"/>
      <p:bold r:id="rId43"/>
      <p:italic r:id="rId44"/>
      <p:boldItalic r:id="rId45"/>
    </p:embeddedFont>
    <p:embeddedFont>
      <p:font typeface="나눔스퀘어" panose="020B0600000101010101" pitchFamily="50" charset="-127"/>
      <p:regular r:id="rId46"/>
    </p:embeddedFont>
    <p:embeddedFont>
      <p:font typeface="나눔스퀘어 Bold" panose="020B0600000101010101" pitchFamily="50" charset="-127"/>
      <p:bold r:id="rId47"/>
    </p:embeddedFont>
    <p:embeddedFont>
      <p:font typeface="나눔스퀘어OTF ExtraBold" panose="020B0600000101010101" pitchFamily="34" charset="-127"/>
      <p:bold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74" userDrawn="1">
          <p15:clr>
            <a:srgbClr val="A4A3A4"/>
          </p15:clr>
        </p15:guide>
        <p15:guide id="5" pos="3228" userDrawn="1">
          <p15:clr>
            <a:srgbClr val="A4A3A4"/>
          </p15:clr>
        </p15:guide>
        <p15:guide id="6" pos="343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  <p:cmAuthor id="2" name="seohuipark95@gmail.com" initials="s" lastIdx="3" clrIdx="1">
    <p:extLst>
      <p:ext uri="{19B8F6BF-5375-455C-9EA6-DF929625EA0E}">
        <p15:presenceInfo xmlns:p15="http://schemas.microsoft.com/office/powerpoint/2012/main" userId="ffb5f21446f38d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79A03"/>
    <a:srgbClr val="024B80"/>
    <a:srgbClr val="FCCF60"/>
    <a:srgbClr val="3144F7"/>
    <a:srgbClr val="4C2600"/>
    <a:srgbClr val="D0CECE"/>
    <a:srgbClr val="FCCA46"/>
    <a:srgbClr val="A67153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43" autoAdjust="0"/>
    <p:restoredTop sz="95833" autoAdjust="0"/>
  </p:normalViewPr>
  <p:slideViewPr>
    <p:cSldViewPr snapToGrid="0" showGuides="1">
      <p:cViewPr varScale="1">
        <p:scale>
          <a:sx n="67" d="100"/>
          <a:sy n="67" d="100"/>
        </p:scale>
        <p:origin x="782" y="67"/>
      </p:cViewPr>
      <p:guideLst>
        <p:guide orient="horz" pos="4088"/>
        <p:guide pos="3840"/>
        <p:guide pos="551"/>
        <p:guide pos="7174"/>
        <p:guide pos="3228"/>
        <p:guide pos="3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jasonpark\Desktop\&#48709;&#53080;\bigcon\pred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Sheet1!$K$2:$K$37369</cx:f>
        <cx:lvl ptCount="37368" formatCode="G/표준">
          <cx:pt idx="0">593.36237498766968</cx:pt>
          <cx:pt idx="1">539.72691653494473</cx:pt>
          <cx:pt idx="2">536.70383496246995</cx:pt>
          <cx:pt idx="3">498.09503314520339</cx:pt>
          <cx:pt idx="4">479.60434730437362</cx:pt>
          <cx:pt idx="5">470.77793704484651</cx:pt>
          <cx:pt idx="6">435.13970522940099</cx:pt>
          <cx:pt idx="7">426.83416609814032</cx:pt>
          <cx:pt idx="8">412.20678203930743</cx:pt>
          <cx:pt idx="9">405.84479495580251</cx:pt>
          <cx:pt idx="10">395.7721201536732</cx:pt>
          <cx:pt idx="11">386.90724816261849</cx:pt>
          <cx:pt idx="12">370.63311619347007</cx:pt>
          <cx:pt idx="13">366.9549675070075</cx:pt>
          <cx:pt idx="14">344.88977601316191</cx:pt>
          <cx:pt idx="15">344.2515849823717</cx:pt>
          <cx:pt idx="16">340.57503308932598</cx:pt>
          <cx:pt idx="17">337.04855078215201</cx:pt>
          <cx:pt idx="18">331.78716084225903</cx:pt>
          <cx:pt idx="19">326.18548897674862</cx:pt>
          <cx:pt idx="20">324.14320369217688</cx:pt>
          <cx:pt idx="21">324.11329778675162</cx:pt>
          <cx:pt idx="22">321.8509587620772</cx:pt>
          <cx:pt idx="23">320.93846372297122</cx:pt>
          <cx:pt idx="24">318.77890459301778</cx:pt>
          <cx:pt idx="25">317.68293711110368</cx:pt>
          <cx:pt idx="26">312.06752485398431</cx:pt>
          <cx:pt idx="27">301.89798830377453</cx:pt>
          <cx:pt idx="28">290.16395639986439</cx:pt>
          <cx:pt idx="29">289.99825221473333</cx:pt>
          <cx:pt idx="30">289.40379928451267</cx:pt>
          <cx:pt idx="31">289.09024735382661</cx:pt>
          <cx:pt idx="32">287.54918131354663</cx:pt>
          <cx:pt idx="33">287.31751305136362</cx:pt>
          <cx:pt idx="34">286.08298340138509</cx:pt>
          <cx:pt idx="35">283.89147915814448</cx:pt>
          <cx:pt idx="36">282.50836890658059</cx:pt>
          <cx:pt idx="37">280.62186918060451</cx:pt>
          <cx:pt idx="38">280.62177334954117</cx:pt>
          <cx:pt idx="39">280.49635144019538</cx:pt>
          <cx:pt idx="40">278.54751393040522</cx:pt>
          <cx:pt idx="41">278.05895742040241</cx:pt>
          <cx:pt idx="42">275.80707985964392</cx:pt>
          <cx:pt idx="43">274.78456635939091</cx:pt>
          <cx:pt idx="44">274.23632286591732</cx:pt>
          <cx:pt idx="45">272.86085267022219</cx:pt>
          <cx:pt idx="46">267.50323855420243</cx:pt>
          <cx:pt idx="47">267.43740235431278</cx:pt>
          <cx:pt idx="48">265.97829371217051</cx:pt>
          <cx:pt idx="49">259.28790987068697</cx:pt>
          <cx:pt idx="50">259.28449087113898</cx:pt>
          <cx:pt idx="51">259.05347105859539</cx:pt>
          <cx:pt idx="52">258.97420583455471</cx:pt>
          <cx:pt idx="53">256.77624024155318</cx:pt>
          <cx:pt idx="54">253.5328141863298</cx:pt>
          <cx:pt idx="55">252.8886831853429</cx:pt>
          <cx:pt idx="56">250.89378531552501</cx:pt>
          <cx:pt idx="57">250.85143685617649</cx:pt>
          <cx:pt idx="58">250.79479185646079</cx:pt>
          <cx:pt idx="59">250.32823476385539</cx:pt>
          <cx:pt idx="60">248.89342272569871</cx:pt>
          <cx:pt idx="61">248.84513045433641</cx:pt>
          <cx:pt idx="62">248.7679090683221</cx:pt>
          <cx:pt idx="63">246.9999431829647</cx:pt>
          <cx:pt idx="64">244.73492133821901</cx:pt>
          <cx:pt idx="65">244.5959702387745</cx:pt>
          <cx:pt idx="66">243.63523785257809</cx:pt>
          <cx:pt idx="67">241.9717344770373</cx:pt>
          <cx:pt idx="68">241.9633750634467</cx:pt>
          <cx:pt idx="69">238.44322889926229</cx:pt>
          <cx:pt idx="70">236.0754826806342</cx:pt>
          <cx:pt idx="71">234.08526975622891</cx:pt>
          <cx:pt idx="72">233.44264826736381</cx:pt>
          <cx:pt idx="73">232.6968089565174</cx:pt>
          <cx:pt idx="74">232.40492438648459</cx:pt>
          <cx:pt idx="75">230.53910628512099</cx:pt>
          <cx:pt idx="76">230.1395037294447</cx:pt>
          <cx:pt idx="77">229.85441604963921</cx:pt>
          <cx:pt idx="78">228.75676937905021</cx:pt>
          <cx:pt idx="79">227.23814680015499</cx:pt>
          <cx:pt idx="80">227.1959970979903</cx:pt>
          <cx:pt idx="81">226.54163674249989</cx:pt>
          <cx:pt idx="82">226.43422501066391</cx:pt>
          <cx:pt idx="83">226.38766482704179</cx:pt>
          <cx:pt idx="84">226.29274477150611</cx:pt>
          <cx:pt idx="85">223.6542420853047</cx:pt>
          <cx:pt idx="86">223.51855529570631</cx:pt>
          <cx:pt idx="87">222.0845912376036</cx:pt>
          <cx:pt idx="88">221.2026630947056</cx:pt>
          <cx:pt idx="89">218.5532623455851</cx:pt>
          <cx:pt idx="90">216.898641116416</cx:pt>
          <cx:pt idx="91">216.76036832648111</cx:pt>
          <cx:pt idx="92">215.08321868436079</cx:pt>
          <cx:pt idx="93">214.9511227046813</cx:pt>
          <cx:pt idx="94">214.69170988558821</cx:pt>
          <cx:pt idx="95">214.32438479347289</cx:pt>
          <cx:pt idx="96">212.73616361110689</cx:pt>
          <cx:pt idx="97">212.50725887537419</cx:pt>
          <cx:pt idx="98">211.9824731022195</cx:pt>
          <cx:pt idx="99">211.42702275562709</cx:pt>
          <cx:pt idx="100">211.15250032890671</cx:pt>
          <cx:pt idx="101">211.1026267672205</cx:pt>
          <cx:pt idx="102">210.89444813338889</cx:pt>
          <cx:pt idx="103">210.56425996413671</cx:pt>
          <cx:pt idx="104">210.07483666741851</cx:pt>
          <cx:pt idx="105">208.6503540657132</cx:pt>
          <cx:pt idx="106">208.27980721584919</cx:pt>
          <cx:pt idx="107">206.21719916255981</cx:pt>
          <cx:pt idx="108">205.8038142300563</cx:pt>
          <cx:pt idx="109">203.26726908703151</cx:pt>
          <cx:pt idx="110">202.9777991649847</cx:pt>
          <cx:pt idx="111">202.59944750324701</cx:pt>
          <cx:pt idx="112">202.30344671755441</cx:pt>
          <cx:pt idx="113">202.30084729558689</cx:pt>
          <cx:pt idx="114">201.9153021587108</cx:pt>
          <cx:pt idx="115">201.57073022854809</cx:pt>
          <cx:pt idx="116">200.8462284060206</cx:pt>
          <cx:pt idx="117">200.5686799091005</cx:pt>
          <cx:pt idx="118">200.31588597706519</cx:pt>
          <cx:pt idx="119">198.59986706051089</cx:pt>
          <cx:pt idx="120">198.53703001823359</cx:pt>
          <cx:pt idx="121">198.42919658334071</cx:pt>
          <cx:pt idx="122">197.35487965914871</cx:pt>
          <cx:pt idx="123">197.22449309773731</cx:pt>
          <cx:pt idx="124">196.1363481199958</cx:pt>
          <cx:pt idx="125">195.218935211717</cx:pt>
          <cx:pt idx="126">194.6019951394567</cx:pt>
          <cx:pt idx="127">194.4685510550521</cx:pt>
          <cx:pt idx="128">193.75605767041989</cx:pt>
          <cx:pt idx="129">193.4853413339444</cx:pt>
          <cx:pt idx="130">193.39755780158421</cx:pt>
          <cx:pt idx="131">192.54112778202719</cx:pt>
          <cx:pt idx="132">192.4237108053118</cx:pt>
          <cx:pt idx="133">190.3925621581885</cx:pt>
          <cx:pt idx="134">190.20220134985831</cx:pt>
          <cx:pt idx="135">189.67317988681751</cx:pt>
          <cx:pt idx="136">189.30198642689189</cx:pt>
          <cx:pt idx="137">188.93170879010421</cx:pt>
          <cx:pt idx="138">187.00989661479619</cx:pt>
          <cx:pt idx="139">186.82951658333411</cx:pt>
          <cx:pt idx="140">185.9648438119336</cx:pt>
          <cx:pt idx="141">185.82474895285179</cx:pt>
          <cx:pt idx="142">183.993185401132</cx:pt>
          <cx:pt idx="143">183.7876506296991</cx:pt>
          <cx:pt idx="144">183.68245735749511</cx:pt>
          <cx:pt idx="145">183.6574879347742</cx:pt>
          <cx:pt idx="146">182.91962870443129</cx:pt>
          <cx:pt idx="147">182.81305200004121</cx:pt>
          <cx:pt idx="148">182.6240740321189</cx:pt>
          <cx:pt idx="149">182.25913196542771</cx:pt>
          <cx:pt idx="150">182.05630629147231</cx:pt>
          <cx:pt idx="151">181.1892158756261</cx:pt>
          <cx:pt idx="152">180.8021957946041</cx:pt>
          <cx:pt idx="153">180.76337891958951</cx:pt>
          <cx:pt idx="154">180.40742424534059</cx:pt>
          <cx:pt idx="155">180.29644956470131</cx:pt>
          <cx:pt idx="156">179.74127205871849</cx:pt>
          <cx:pt idx="157">178.93513354260699</cx:pt>
          <cx:pt idx="158">178.88096836432291</cx:pt>
          <cx:pt idx="159">178.42134277758009</cx:pt>
          <cx:pt idx="160">178.27983039009331</cx:pt>
          <cx:pt idx="161">178.17022121276869</cx:pt>
          <cx:pt idx="162">177.75730442925851</cx:pt>
          <cx:pt idx="163">177.17020547049779</cx:pt>
          <cx:pt idx="164">177.0079525209706</cx:pt>
          <cx:pt idx="165">176.57963162224141</cx:pt>
          <cx:pt idx="166">176.40330291284999</cx:pt>
          <cx:pt idx="167">176.27758702251921</cx:pt>
          <cx:pt idx="168">175.48664869089151</cx:pt>
          <cx:pt idx="169">175.2239641890269</cx:pt>
          <cx:pt idx="170">175.00923501984849</cx:pt>
          <cx:pt idx="171">174.27552940861321</cx:pt>
          <cx:pt idx="172">173.53984176559089</cx:pt>
          <cx:pt idx="173">172.77867871377629</cx:pt>
          <cx:pt idx="174">172.7327573669231</cx:pt>
          <cx:pt idx="175">171.83726401035321</cx:pt>
          <cx:pt idx="176">171.6268611260864</cx:pt>
          <cx:pt idx="177">171.62623451170629</cx:pt>
          <cx:pt idx="178">171.30906008017291</cx:pt>
          <cx:pt idx="179">171.14328385570931</cx:pt>
          <cx:pt idx="180">170.8104411074948</cx:pt>
          <cx:pt idx="181">170.5098343567773</cx:pt>
          <cx:pt idx="182">170.36265440615389</cx:pt>
          <cx:pt idx="183">169.39160020875531</cx:pt>
          <cx:pt idx="184">168.97980727239559</cx:pt>
          <cx:pt idx="185">168.6901660994493</cx:pt>
          <cx:pt idx="186">168.61267614948639</cx:pt>
          <cx:pt idx="187">167.1801554846819</cx:pt>
          <cx:pt idx="188">167.14163773831999</cx:pt>
          <cx:pt idx="189">166.89138536552389</cx:pt>
          <cx:pt idx="190">166.6857438597458</cx:pt>
          <cx:pt idx="191">166.60466026542011</cx:pt>
          <cx:pt idx="192">166.60189788681171</cx:pt>
          <cx:pt idx="193">166.49797624243041</cx:pt>
          <cx:pt idx="194">166.3900084152996</cx:pt>
          <cx:pt idx="195">165.62777843838259</cx:pt>
          <cx:pt idx="196">165.381379621793</cx:pt>
          <cx:pt idx="197">165.3791870011022</cx:pt>
          <cx:pt idx="198">165.15516719064851</cx:pt>
          <cx:pt idx="199">165.11515423571839</cx:pt>
          <cx:pt idx="200">164.98227977502589</cx:pt>
          <cx:pt idx="201">164.80346042774599</cx:pt>
          <cx:pt idx="202">164.40337878515481</cx:pt>
          <cx:pt idx="203">164.03353731525991</cx:pt>
          <cx:pt idx="204">163.8369205361746</cx:pt>
          <cx:pt idx="205">163.70631654858209</cx:pt>
          <cx:pt idx="206">163.31135096653719</cx:pt>
          <cx:pt idx="207">163.16201707558969</cx:pt>
          <cx:pt idx="208">163.15636599517609</cx:pt>
          <cx:pt idx="209">162.95827924350081</cx:pt>
          <cx:pt idx="210">162.84015001903009</cx:pt>
          <cx:pt idx="211">162.39789032099051</cx:pt>
          <cx:pt idx="212">162.2152374923019</cx:pt>
          <cx:pt idx="213">162.00398527504211</cx:pt>
          <cx:pt idx="214">160.92639860887519</cx:pt>
          <cx:pt idx="215">160.60189813695629</cx:pt>
          <cx:pt idx="216">160.1215281988697</cx:pt>
          <cx:pt idx="217">159.8765462463721</cx:pt>
          <cx:pt idx="218">159.02878350866041</cx:pt>
          <cx:pt idx="219">158.950232895499</cx:pt>
          <cx:pt idx="220">158.7381204535566</cx:pt>
          <cx:pt idx="221">158.65055576830761</cx:pt>
          <cx:pt idx="222">158.53087929953881</cx:pt>
          <cx:pt idx="223">157.9111799997637</cx:pt>
          <cx:pt idx="224">157.8012111411829</cx:pt>
          <cx:pt idx="225">157.7594334239343</cx:pt>
          <cx:pt idx="226">157.3082144816791</cx:pt>
          <cx:pt idx="227">156.90334479244751</cx:pt>
          <cx:pt idx="228">155.72974337753939</cx:pt>
          <cx:pt idx="229">155.59618243632269</cx:pt>
          <cx:pt idx="230">155.37942309171331</cx:pt>
          <cx:pt idx="231">154.90973227233209</cx:pt>
          <cx:pt idx="232">154.749505910914</cx:pt>
          <cx:pt idx="233">154.74392020522541</cx:pt>
          <cx:pt idx="234">154.60346214460631</cx:pt>
          <cx:pt idx="235">154.40060405926809</cx:pt>
          <cx:pt idx="236">154.08254829435509</cx:pt>
          <cx:pt idx="237">153.88200376434551</cx:pt>
          <cx:pt idx="238">153.69913951742819</cx:pt>
          <cx:pt idx="239">153.36851037718341</cx:pt>
          <cx:pt idx="240">153.10019702741741</cx:pt>
          <cx:pt idx="241">153.04672499575429</cx:pt>
          <cx:pt idx="242">152.9426287908916</cx:pt>
          <cx:pt idx="243">152.73484394161139</cx:pt>
          <cx:pt idx="244">152.40897098366449</cx:pt>
          <cx:pt idx="245">152.17896160846419</cx:pt>
          <cx:pt idx="246">151.9901806421588</cx:pt>
          <cx:pt idx="247">151.95652700217181</cx:pt>
          <cx:pt idx="248">151.783555726999</cx:pt>
          <cx:pt idx="249">151.76743565876669</cx:pt>
          <cx:pt idx="250">151.43896741770979</cx:pt>
          <cx:pt idx="251">151.28078320452011</cx:pt>
          <cx:pt idx="252">151.19940852846531</cx:pt>
          <cx:pt idx="253">150.94185030784189</cx:pt>
          <cx:pt idx="254">150.7998078355707</cx:pt>
          <cx:pt idx="255">150.70319889261981</cx:pt>
          <cx:pt idx="256">150.59910521317551</cx:pt>
          <cx:pt idx="257">150.55618674595129</cx:pt>
          <cx:pt idx="258">150.50725069452551</cx:pt>
          <cx:pt idx="259">150.37391143465831</cx:pt>
          <cx:pt idx="260">150.1471965968</cx:pt>
          <cx:pt idx="261">149.98617027508681</cx:pt>
          <cx:pt idx="262">149.77268392307829</cx:pt>
          <cx:pt idx="263">149.74950783754841</cx:pt>
          <cx:pt idx="264">149.7383199078906</cx:pt>
          <cx:pt idx="265">149.66975575334681</cx:pt>
          <cx:pt idx="266">148.82063412533549</cx:pt>
          <cx:pt idx="267">148.70356531665371</cx:pt>
          <cx:pt idx="268">148.45625303472559</cx:pt>
          <cx:pt idx="269">148.4520538146979</cx:pt>
          <cx:pt idx="270">148.12567289994041</cx:pt>
          <cx:pt idx="271">148.06057868747209</cx:pt>
          <cx:pt idx="272">148.04737847577911</cx:pt>
          <cx:pt idx="273">147.90727639635091</cx:pt>
          <cx:pt idx="274">147.8962178067143</cx:pt>
          <cx:pt idx="275">147.38833155674041</cx:pt>
          <cx:pt idx="276">146.88211113872089</cx:pt>
          <cx:pt idx="277">146.64447072667679</cx:pt>
          <cx:pt idx="278">146.62325526017119</cx:pt>
          <cx:pt idx="279">146.35667082234451</cx:pt>
          <cx:pt idx="280">146.27822638745801</cx:pt>
          <cx:pt idx="281">145.56446744983199</cx:pt>
          <cx:pt idx="282">145.16281625917441</cx:pt>
          <cx:pt idx="283">145.13070768505449</cx:pt>
          <cx:pt idx="284">145.12498098714551</cx:pt>
          <cx:pt idx="285">145.10899810681639</cx:pt>
          <cx:pt idx="286">144.87285716968501</cx:pt>
          <cx:pt idx="287">144.8047691599954</cx:pt>
          <cx:pt idx="288">144.73945018776931</cx:pt>
          <cx:pt idx="289">144.58280005302899</cx:pt>
          <cx:pt idx="290">144.53868168545881</cx:pt>
          <cx:pt idx="291">144.24512446218739</cx:pt>
          <cx:pt idx="292">144.06121454937681</cx:pt>
          <cx:pt idx="293">144.0598406495713</cx:pt>
          <cx:pt idx="294">143.87432978091681</cx:pt>
          <cx:pt idx="295">143.60313040466701</cx:pt>
          <cx:pt idx="296">143.47761066147609</cx:pt>
          <cx:pt idx="297">143.19982911366961</cx:pt>
          <cx:pt idx="298">143.19531522625019</cx:pt>
          <cx:pt idx="299">143.06219053921919</cx:pt>
          <cx:pt idx="300">142.7517881359158</cx:pt>
          <cx:pt idx="301">142.61885650653471</cx:pt>
          <cx:pt idx="302">142.51180862915521</cx:pt>
          <cx:pt idx="303">142.49329211454301</cx:pt>
          <cx:pt idx="304">142.33378368189369</cx:pt>
          <cx:pt idx="305">142.1883977579748</cx:pt>
          <cx:pt idx="306">141.91821461308331</cx:pt>
          <cx:pt idx="307">141.89693766454019</cx:pt>
          <cx:pt idx="308">141.7789900285166</cx:pt>
          <cx:pt idx="309">141.22663265757441</cx:pt>
          <cx:pt idx="310">141.09404203841831</cx:pt>
          <cx:pt idx="311">140.83632841929781</cx:pt>
          <cx:pt idx="312">140.76990978064691</cx:pt>
          <cx:pt idx="313">140.44095799169801</cx:pt>
          <cx:pt idx="314">139.87037714031339</cx:pt>
          <cx:pt idx="315">139.78727442965399</cx:pt>
          <cx:pt idx="316">139.74664395359571</cx:pt>
          <cx:pt idx="317">139.59119155949219</cx:pt>
          <cx:pt idx="318">139.4008198746323</cx:pt>
          <cx:pt idx="319">139.39762740411541</cx:pt>
          <cx:pt idx="320">139.2458779937559</cx:pt>
          <cx:pt idx="321">139.06991364119779</cx:pt>
          <cx:pt idx="322">139.05598155334141</cx:pt>
          <cx:pt idx="323">138.98827414399881</cx:pt>
          <cx:pt idx="324">138.9756460440579</cx:pt>
          <cx:pt idx="325">138.7001257513829</cx:pt>
          <cx:pt idx="326">138.54178713048239</cx:pt>
          <cx:pt idx="327">138.31672588104979</cx:pt>
          <cx:pt idx="328">138.2405562241695</cx:pt>
          <cx:pt idx="329">138.17518151752759</cx:pt>
          <cx:pt idx="330">137.99866908956889</cx:pt>
          <cx:pt idx="331">137.77173918271649</cx:pt>
          <cx:pt idx="332">137.58634386190349</cx:pt>
          <cx:pt idx="333">137.04913963216379</cx:pt>
          <cx:pt idx="334">136.93832654652559</cx:pt>
          <cx:pt idx="335">136.91300874153131</cx:pt>
          <cx:pt idx="336">136.80326730094581</cx:pt>
          <cx:pt idx="337">136.6799106936538</cx:pt>
          <cx:pt idx="338">136.52815836436091</cx:pt>
          <cx:pt idx="339">136.45280811121799</cx:pt>
          <cx:pt idx="340">136.43312989549511</cx:pt>
          <cx:pt idx="341">135.87624238064771</cx:pt>
          <cx:pt idx="342">135.8414293705593</cx:pt>
          <cx:pt idx="343">135.76858811758581</cx:pt>
          <cx:pt idx="344">135.71132218197349</cx:pt>
          <cx:pt idx="345">135.61751398369219</cx:pt>
          <cx:pt idx="346">135.43000310944069</cx:pt>
          <cx:pt idx="347">135.16388999303891</cx:pt>
          <cx:pt idx="348">135.06262258451241</cx:pt>
          <cx:pt idx="349">135.024192833759</cx:pt>
          <cx:pt idx="350">134.96388536046979</cx:pt>
          <cx:pt idx="351">134.9080105764298</cx:pt>
          <cx:pt idx="352">134.65856746343809</cx:pt>
          <cx:pt idx="353">134.61189451811671</cx:pt>
          <cx:pt idx="354">134.3927966165252</cx:pt>
          <cx:pt idx="355">134.3825687856382</cx:pt>
          <cx:pt idx="356">134.2927551561086</cx:pt>
          <cx:pt idx="357">134.11926685069281</cx:pt>
          <cx:pt idx="358">133.91047331811151</cx:pt>
          <cx:pt idx="359">133.81074566396629</cx:pt>
          <cx:pt idx="360">133.71428580990261</cx:pt>
          <cx:pt idx="361">133.68261374359321</cx:pt>
          <cx:pt idx="362">133.60369435845979</cx:pt>
          <cx:pt idx="363">133.43757446201749</cx:pt>
          <cx:pt idx="364">133.36774139989001</cx:pt>
          <cx:pt idx="365">133.34877216810671</cx:pt>
          <cx:pt idx="366">133.21032030908131</cx:pt>
          <cx:pt idx="367">133.05384164139861</cx:pt>
          <cx:pt idx="368">132.90425893100479</cx:pt>
          <cx:pt idx="369">132.54878446973461</cx:pt>
          <cx:pt idx="370">132.3832925755286</cx:pt>
          <cx:pt idx="371">132.34010432148341</cx:pt>
          <cx:pt idx="372">132.30532534193901</cx:pt>
          <cx:pt idx="373">132.24713296802179</cx:pt>
          <cx:pt idx="374">132.15537364734789</cx:pt>
          <cx:pt idx="375">132.15254712231419</cx:pt>
          <cx:pt idx="376">131.9776327951582</cx:pt>
          <cx:pt idx="377">131.95818621729171</cx:pt>
          <cx:pt idx="378">131.81453052123859</cx:pt>
          <cx:pt idx="379">131.61434179911981</cx:pt>
          <cx:pt idx="380">131.52284876057911</cx:pt>
          <cx:pt idx="381">131.5022571783559</cx:pt>
          <cx:pt idx="382">131.42493988653899</cx:pt>
          <cx:pt idx="383">131.3608058379528</cx:pt>
          <cx:pt idx="384">131.27369124605951</cx:pt>
          <cx:pt idx="385">131.26499851792329</cx:pt>
          <cx:pt idx="386">131.23173598092731</cx:pt>
          <cx:pt idx="387">130.7283444532423</cx:pt>
          <cx:pt idx="388">130.29424742180399</cx:pt>
          <cx:pt idx="389">130.16830455109891</cx:pt>
          <cx:pt idx="390">130.10538804859021</cx:pt>
          <cx:pt idx="391">130.0865332728572</cx:pt>
          <cx:pt idx="392">129.9322453433368</cx:pt>
          <cx:pt idx="393">129.71808643279621</cx:pt>
          <cx:pt idx="394">129.63897391540439</cx:pt>
          <cx:pt idx="395">129.5297787403388</cx:pt>
          <cx:pt idx="396">129.51677659970031</cx:pt>
          <cx:pt idx="397">129.49748525833169</cx:pt>
          <cx:pt idx="398">129.28644418130159</cx:pt>
          <cx:pt idx="399">129.18889353370909</cx:pt>
          <cx:pt idx="400">129.05407595803291</cx:pt>
          <cx:pt idx="401">129.0442416120207</cx:pt>
          <cx:pt idx="402">128.95553524360281</cx:pt>
          <cx:pt idx="403">128.7642961606538</cx:pt>
          <cx:pt idx="404">128.73647125289801</cx:pt>
          <cx:pt idx="405">128.51044053586961</cx:pt>
          <cx:pt idx="406">128.460807881157</cx:pt>
          <cx:pt idx="407">128.19959301152531</cx:pt>
          <cx:pt idx="408">128.18215071932619</cx:pt>
          <cx:pt idx="409">127.64684018002271</cx:pt>
          <cx:pt idx="410">127.58646706322089</cx:pt>
          <cx:pt idx="411">127.44138492894599</cx:pt>
          <cx:pt idx="412">127.4253810339863</cx:pt>
          <cx:pt idx="413">127.20307559916949</cx:pt>
          <cx:pt idx="414">126.8634712110176</cx:pt>
          <cx:pt idx="415">126.6133795950977</cx:pt>
          <cx:pt idx="416">126.2199278274245</cx:pt>
          <cx:pt idx="417">126.1793084040176</cx:pt>
          <cx:pt idx="418">125.88376694207329</cx:pt>
          <cx:pt idx="419">125.8067624238135</cx:pt>
          <cx:pt idx="420">125.6270101956619</cx:pt>
          <cx:pt idx="421">125.48686225738859</cx:pt>
          <cx:pt idx="422">125.34571707177</cx:pt>
          <cx:pt idx="423">125.3342961492619</cx:pt>
          <cx:pt idx="424">125.27523537060389</cx:pt>
          <cx:pt idx="425">125.0131478052844</cx:pt>
          <cx:pt idx="426">124.79280391606051</cx:pt>
          <cx:pt idx="427">124.7808754929284</cx:pt>
          <cx:pt idx="428">124.7805180959467</cx:pt>
          <cx:pt idx="429">124.69319450712651</cx:pt>
          <cx:pt idx="430">124.6550884398344</cx:pt>
          <cx:pt idx="431">124.6205227764188</cx:pt>
          <cx:pt idx="432">124.4078672927387</cx:pt>
          <cx:pt idx="433">124.1977753641829</cx:pt>
          <cx:pt idx="434">124.1535505389713</cx:pt>
          <cx:pt idx="435">124.1385527533329</cx:pt>
          <cx:pt idx="436">124.10585620188679</cx:pt>
          <cx:pt idx="437">123.7412677939742</cx:pt>
          <cx:pt idx="438">123.71886631061621</cx:pt>
          <cx:pt idx="439">123.59580380205141</cx:pt>
          <cx:pt idx="440">122.8556866752794</cx:pt>
          <cx:pt idx="441">122.7633990987684</cx:pt>
          <cx:pt idx="442">122.5923772051471</cx:pt>
          <cx:pt idx="443">122.4662219330132</cx:pt>
          <cx:pt idx="444">122.3357682828582</cx:pt>
          <cx:pt idx="445">122.1856994540926</cx:pt>
          <cx:pt idx="446">122.1500665522785</cx:pt>
          <cx:pt idx="447">122.1115965531187</cx:pt>
          <cx:pt idx="448">122.0508020813924</cx:pt>
          <cx:pt idx="449">122.0426585064711</cx:pt>
          <cx:pt idx="450">121.8996198032205</cx:pt>
          <cx:pt idx="451">121.8512013262124</cx:pt>
          <cx:pt idx="452">121.8394667693526</cx:pt>
          <cx:pt idx="453">121.70457409737919</cx:pt>
          <cx:pt idx="454">121.6822965361618</cx:pt>
          <cx:pt idx="455">121.66841514120171</cx:pt>
          <cx:pt idx="456">121.659524403791</cx:pt>
          <cx:pt idx="457">121.6516483528366</cx:pt>
          <cx:pt idx="458">121.5220550238996</cx:pt>
          <cx:pt idx="459">121.3222234979618</cx:pt>
          <cx:pt idx="460">121.24048734004261</cx:pt>
          <cx:pt idx="461">120.8833309070515</cx:pt>
          <cx:pt idx="462">120.40841440225481</cx:pt>
          <cx:pt idx="463">120.2958662184261</cx:pt>
          <cx:pt idx="464">120.26373401899851</cx:pt>
          <cx:pt idx="465">119.8851961889532</cx:pt>
          <cx:pt idx="466">119.69148446989421</cx:pt>
          <cx:pt idx="467">119.62202579986941</cx:pt>
          <cx:pt idx="468">119.514552715101</cx:pt>
          <cx:pt idx="469">119.5098370618973</cx:pt>
          <cx:pt idx="470">119.4932692304147</cx:pt>
          <cx:pt idx="471">119.3748698267935</cx:pt>
          <cx:pt idx="472">119.1397123558868</cx:pt>
          <cx:pt idx="473">119.1019337918592</cx:pt>
          <cx:pt idx="474">118.9492192967008</cx:pt>
          <cx:pt idx="475">118.72738237531669</cx:pt>
          <cx:pt idx="476">118.72172265187881</cx:pt>
          <cx:pt idx="477">118.6522652430622</cx:pt>
          <cx:pt idx="478">118.366314049766</cx:pt>
          <cx:pt idx="479">118.3615397112506</cx:pt>
          <cx:pt idx="480">118.22747766377439</cx:pt>
          <cx:pt idx="481">118.1725589654705</cx:pt>
          <cx:pt idx="482">117.82735922475941</cx:pt>
          <cx:pt idx="483">117.76186313582291</cx:pt>
          <cx:pt idx="484">117.6014667216627</cx:pt>
          <cx:pt idx="485">117.51176998090109</cx:pt>
          <cx:pt idx="486">117.4784996968212</cx:pt>
          <cx:pt idx="487">117.45290083753591</cx:pt>
          <cx:pt idx="488">117.4037547039553</cx:pt>
          <cx:pt idx="489">117.33721081391209</cx:pt>
          <cx:pt idx="490">117.0244434847196</cx:pt>
          <cx:pt idx="491">116.8592249214424</cx:pt>
          <cx:pt idx="492">116.4497613370941</cx:pt>
          <cx:pt idx="493">116.1101750426718</cx:pt>
          <cx:pt idx="494">116.0918930155063</cx:pt>
          <cx:pt idx="495">116.0040046834262</cx:pt>
          <cx:pt idx="496">116.002166469768</cx:pt>
          <cx:pt idx="497">115.8823024512962</cx:pt>
          <cx:pt idx="498">115.827762087493</cx:pt>
          <cx:pt idx="499">115.79686163650661</cx:pt>
          <cx:pt idx="500">115.71048426339649</cx:pt>
          <cx:pt idx="501">115.54197430358489</cx:pt>
          <cx:pt idx="502">115.4975342250969</cx:pt>
          <cx:pt idx="503">115.307651234121</cx:pt>
          <cx:pt idx="504">115.26804713576161</cx:pt>
          <cx:pt idx="505">114.7116717830944</cx:pt>
          <cx:pt idx="506">114.5867878854032</cx:pt>
          <cx:pt idx="507">114.57264799060481</cx:pt>
          <cx:pt idx="508">114.5132840011492</cx:pt>
          <cx:pt idx="509">114.3635932957403</cx:pt>
          <cx:pt idx="510">114.3333370316811</cx:pt>
          <cx:pt idx="511">114.27828702625909</cx:pt>
          <cx:pt idx="512">114.2565150097477</cx:pt>
          <cx:pt idx="513">114.1206576888376</cx:pt>
          <cx:pt idx="514">113.9616953267757</cx:pt>
          <cx:pt idx="515">113.67013927975761</cx:pt>
          <cx:pt idx="516">113.5961517267932</cx:pt>
          <cx:pt idx="517">113.54934471453799</cx:pt>
          <cx:pt idx="518">113.3697821044622</cx:pt>
          <cx:pt idx="519">113.1182346260786</cx:pt>
          <cx:pt idx="520">112.99631011727691</cx:pt>
          <cx:pt idx="521">112.5747319310547</cx:pt>
          <cx:pt idx="522">112.4420729981547</cx:pt>
          <cx:pt idx="523">112.3154966879689</cx:pt>
          <cx:pt idx="524">112.271543550451</cx:pt>
          <cx:pt idx="525">112.1830177044485</cx:pt>
          <cx:pt idx="526">112.0772922618408</cx:pt>
          <cx:pt idx="527">111.98405782898691</cx:pt>
          <cx:pt idx="528">111.9148063357413</cx:pt>
          <cx:pt idx="529">111.7752890034418</cx:pt>
          <cx:pt idx="530">111.75553501991649</cx:pt>
          <cx:pt idx="531">111.7264588196614</cx:pt>
          <cx:pt idx="532">111.7235284982609</cx:pt>
          <cx:pt idx="533">111.5937096791498</cx:pt>
          <cx:pt idx="534">111.5755706974174</cx:pt>
          <cx:pt idx="535">111.56537060707041</cx:pt>
          <cx:pt idx="536">111.5421423627341</cx:pt>
          <cx:pt idx="537">111.5350821085474</cx:pt>
          <cx:pt idx="538">111.3891624179338</cx:pt>
          <cx:pt idx="539">111.2201509575883</cx:pt>
          <cx:pt idx="540">111.21857442989359</cx:pt>
          <cx:pt idx="541">111.2154830247145</cx:pt>
          <cx:pt idx="542">110.9923609189651</cx:pt>
          <cx:pt idx="543">110.8430912067367</cx:pt>
          <cx:pt idx="544">110.8376126273596</cx:pt>
          <cx:pt idx="545">110.7044123587233</cx:pt>
          <cx:pt idx="546">110.6497011094292</cx:pt>
          <cx:pt idx="547">110.5279047680861</cx:pt>
          <cx:pt idx="548">110.5211754582583</cx:pt>
          <cx:pt idx="549">110.46481821995251</cx:pt>
          <cx:pt idx="550">110.3231031002796</cx:pt>
          <cx:pt idx="551">110.1268447570191</cx:pt>
          <cx:pt idx="552">109.957565689878</cx:pt>
          <cx:pt idx="553">109.9459888744861</cx:pt>
          <cx:pt idx="554">109.8946150368795</cx:pt>
          <cx:pt idx="555">109.8632787807429</cx:pt>
          <cx:pt idx="556">109.8448043402135</cx:pt>
          <cx:pt idx="557">109.7810392776385</cx:pt>
          <cx:pt idx="558">109.73613400749331</cx:pt>
          <cx:pt idx="559">109.6577089718018</cx:pt>
          <cx:pt idx="560">109.6149029003689</cx:pt>
          <cx:pt idx="561">109.6010350222534</cx:pt>
          <cx:pt idx="562">109.5622624410845</cx:pt>
          <cx:pt idx="563">109.50948267465461</cx:pt>
          <cx:pt idx="564">109.3254878271656</cx:pt>
          <cx:pt idx="565">109.30375842686151</cx:pt>
          <cx:pt idx="566">109.1697212248844</cx:pt>
          <cx:pt idx="567">108.9435160954787</cx:pt>
          <cx:pt idx="568">108.89918587573079</cx:pt>
          <cx:pt idx="569">108.8807816026378</cx:pt>
          <cx:pt idx="570">108.84587339483819</cx:pt>
          <cx:pt idx="571">108.84267754411761</cx:pt>
          <cx:pt idx="572">108.80061047847509</cx:pt>
          <cx:pt idx="573">108.7943088681216</cx:pt>
          <cx:pt idx="574">108.7811990284783</cx:pt>
          <cx:pt idx="575">108.72268391150131</cx:pt>
          <cx:pt idx="576">108.6933418046397</cx:pt>
          <cx:pt idx="577">108.56284425382761</cx:pt>
          <cx:pt idx="578">108.2202646054142</cx:pt>
          <cx:pt idx="579">108.1800744402056</cx:pt>
          <cx:pt idx="580">108.16493204504771</cx:pt>
          <cx:pt idx="581">108.09980181553129</cx:pt>
          <cx:pt idx="582">108.0797205869126</cx:pt>
          <cx:pt idx="583">107.8511015061296</cx:pt>
          <cx:pt idx="584">107.70792251678169</cx:pt>
          <cx:pt idx="585">107.6401575695397</cx:pt>
          <cx:pt idx="586">107.57635435150929</cx:pt>
          <cx:pt idx="587">107.5695079715771</cx:pt>
          <cx:pt idx="588">107.34921357078601</cx:pt>
          <cx:pt idx="589">107.3292506073963</cx:pt>
          <cx:pt idx="590">107.3175024656211</cx:pt>
          <cx:pt idx="591">107.2927174517244</cx:pt>
          <cx:pt idx="592">107.2448413540673</cx:pt>
          <cx:pt idx="593">107.22476068681929</cx:pt>
          <cx:pt idx="594">107.18873549739961</cx:pt>
          <cx:pt idx="595">107.1139563395311</cx:pt>
          <cx:pt idx="596">107.10665913756939</cx:pt>
          <cx:pt idx="597">107.0809058178463</cx:pt>
          <cx:pt idx="598">106.8382279969798</cx:pt>
          <cx:pt idx="599">106.77001443206051</cx:pt>
          <cx:pt idx="600">106.7688792193088</cx:pt>
          <cx:pt idx="601">106.75576718074331</cx:pt>
          <cx:pt idx="602">106.63377873356509</cx:pt>
          <cx:pt idx="603">106.4921633547566</cx:pt>
          <cx:pt idx="604">106.4686184006278</cx:pt>
          <cx:pt idx="605">106.3383912045401</cx:pt>
          <cx:pt idx="606">106.2399179855437</cx:pt>
          <cx:pt idx="607">106.23184566319109</cx:pt>
          <cx:pt idx="608">106.174022854678</cx:pt>
          <cx:pt idx="609">106.1700329183755</cx:pt>
          <cx:pt idx="610">106.11744409224779</cx:pt>
          <cx:pt idx="611">106.1008846445725</cx:pt>
          <cx:pt idx="612">106.0565272912574</cx:pt>
          <cx:pt idx="613">106.0490240153883</cx:pt>
          <cx:pt idx="614">105.9791297188615</cx:pt>
          <cx:pt idx="615">105.845665286505</cx:pt>
          <cx:pt idx="616">105.752954047324</cx:pt>
          <cx:pt idx="617">105.72918781272359</cx:pt>
          <cx:pt idx="618">105.6979658051513</cx:pt>
          <cx:pt idx="619">105.4432295609443</cx:pt>
          <cx:pt idx="620">105.4027451723672</cx:pt>
          <cx:pt idx="621">105.4017252683053</cx:pt>
          <cx:pt idx="622">105.37452144376969</cx:pt>
          <cx:pt idx="623">105.1214159406333</cx:pt>
          <cx:pt idx="624">105.1126479220363</cx:pt>
          <cx:pt idx="625">105.0030163146979</cx:pt>
          <cx:pt idx="626">104.9316626026169</cx:pt>
          <cx:pt idx="627">104.9316626026169</cx:pt>
          <cx:pt idx="628">104.8895819621472</cx:pt>
          <cx:pt idx="629">104.6597402686459</cx:pt>
          <cx:pt idx="630">104.24264985603971</cx:pt>
          <cx:pt idx="631">104.200175385959</cx:pt>
          <cx:pt idx="632">104.10123461994</cx:pt>
          <cx:pt idx="633">103.9263694584585</cx:pt>
          <cx:pt idx="634">103.9147839266884</cx:pt>
          <cx:pt idx="635">103.5986405439661</cx:pt>
          <cx:pt idx="636">103.5794061400797</cx:pt>
          <cx:pt idx="637">103.3253838908456</cx:pt>
          <cx:pt idx="638">103.1396441964083</cx:pt>
          <cx:pt idx="639">103.08855788263681</cx:pt>
          <cx:pt idx="640">103.0749353514923</cx:pt>
          <cx:pt idx="641">102.8885776161397</cx:pt>
          <cx:pt idx="642">102.835224187275</cx:pt>
          <cx:pt idx="643">102.5750640149034</cx:pt>
          <cx:pt idx="644">102.47300270747419</cx:pt>
          <cx:pt idx="645">102.44495481505901</cx:pt>
          <cx:pt idx="646">102.408848957975</cx:pt>
          <cx:pt idx="647">102.3869587553809</cx:pt>
          <cx:pt idx="648">102.299702549692</cx:pt>
          <cx:pt idx="649">102.17099649687231</cx:pt>
          <cx:pt idx="650">102.0451124626689</cx:pt>
          <cx:pt idx="651">101.9522858099821</cx:pt>
          <cx:pt idx="652">101.8990185686757</cx:pt>
          <cx:pt idx="653">101.8721478153944</cx:pt>
          <cx:pt idx="654">101.8220747794319</cx:pt>
          <cx:pt idx="655">101.7234440191569</cx:pt>
          <cx:pt idx="656">101.6175265041559</cx:pt>
          <cx:pt idx="657">101.5271684233763</cx:pt>
          <cx:pt idx="658">101.4256705799573</cx:pt>
          <cx:pt idx="659">101.3951917551981</cx:pt>
          <cx:pt idx="660">101.32975275797681</cx:pt>
          <cx:pt idx="661">101.20938896259349</cx:pt>
          <cx:pt idx="662">101.17905151519319</cx:pt>
          <cx:pt idx="663">101.0544402892004</cx:pt>
          <cx:pt idx="664">101.0013940242608</cx:pt>
          <cx:pt idx="665">100.8217836015729</cx:pt>
          <cx:pt idx="666">100.6966709773738</cx:pt>
          <cx:pt idx="667">100.54787591016201</cx:pt>
          <cx:pt idx="668">100.5395158752446</cx:pt>
          <cx:pt idx="669">100.52140349864101</cx:pt>
          <cx:pt idx="670">100.52123045667879</cx:pt>
          <cx:pt idx="671">100.43698051878251</cx:pt>
          <cx:pt idx="672">100.4180384690673</cx:pt>
          <cx:pt idx="673">100.3796375816011</cx:pt>
          <cx:pt idx="674">100.1719660970973</cx:pt>
          <cx:pt idx="675">100.1315002406027</cx:pt>
          <cx:pt idx="676">100.0667766256439</cx:pt>
          <cx:pt idx="677">100.0105523552899</cx:pt>
          <cx:pt idx="678">99.98918531273695</cx:pt>
          <cx:pt idx="679">99.924536689679115</cx:pt>
          <cx:pt idx="680">99.889224601209193</cx:pt>
          <cx:pt idx="681">99.805061584544461</cx:pt>
          <cx:pt idx="682">99.800155546025891</cx:pt>
          <cx:pt idx="683">99.756955399258146</cx:pt>
          <cx:pt idx="684">99.726455984211597</cx:pt>
          <cx:pt idx="685">99.64785209308738</cx:pt>
          <cx:pt idx="686">99.605171943764162</cx:pt>
          <cx:pt idx="687">99.502043180373533</cx:pt>
          <cx:pt idx="688">99.469317078728906</cx:pt>
          <cx:pt idx="689">99.448021985121983</cx:pt>
          <cx:pt idx="690">99.413741644340675</cx:pt>
          <cx:pt idx="691">99.380586082186213</cx:pt>
          <cx:pt idx="692">99.367448295796052</cx:pt>
          <cx:pt idx="693">99.325167050197038</cx:pt>
          <cx:pt idx="694">99.238537827989646</cx:pt>
          <cx:pt idx="695">99.219981297678132</cx:pt>
          <cx:pt idx="696">99.202856119310951</cx:pt>
          <cx:pt idx="697">99.103286616109173</cx:pt>
          <cx:pt idx="698">99.016581014881567</cx:pt>
          <cx:pt idx="699">98.90991632781126</cx:pt>
          <cx:pt idx="700">98.896773328565757</cx:pt>
          <cx:pt idx="701">98.863674025438669</cx:pt>
          <cx:pt idx="702">98.85097822378745</cx:pt>
          <cx:pt idx="703">98.826926533430608</cx:pt>
          <cx:pt idx="704">98.764056691382677</cx:pt>
          <cx:pt idx="705">98.707919809116916</cx:pt>
          <cx:pt idx="706">98.613454494067383</cx:pt>
          <cx:pt idx="707">98.46322724725249</cx:pt>
          <cx:pt idx="708">98.441666636328051</cx:pt>
          <cx:pt idx="709">98.428143661247077</cx:pt>
          <cx:pt idx="710">98.404954141875677</cx:pt>
          <cx:pt idx="711">98.357302811400501</cx:pt>
          <cx:pt idx="712">98.242702191794862</cx:pt>
          <cx:pt idx="713">98.22618792259496</cx:pt>
          <cx:pt idx="714">98.0762657719754</cx:pt>
          <cx:pt idx="715">97.864151418464772</cx:pt>
          <cx:pt idx="716">97.791546825977335</cx:pt>
          <cx:pt idx="717">97.779219659265664</cx:pt>
          <cx:pt idx="718">97.762562834659533</cx:pt>
          <cx:pt idx="719">97.751094181345479</cx:pt>
          <cx:pt idx="720">97.685505523793509</cx:pt>
          <cx:pt idx="721">97.614225847442498</cx:pt>
          <cx:pt idx="722">97.598855513250655</cx:pt>
          <cx:pt idx="723">97.595903776509843</cx:pt>
          <cx:pt idx="724">97.593150017995256</cx:pt>
          <cx:pt idx="725">97.51810045765302</cx:pt>
          <cx:pt idx="726">97.450083660950327</cx:pt>
          <cx:pt idx="727">97.42409049719592</cx:pt>
          <cx:pt idx="728">97.366871491217552</cx:pt>
          <cx:pt idx="729">97.297976661557612</cx:pt>
          <cx:pt idx="730">97.186163675703511</cx:pt>
          <cx:pt idx="731">97.118467551987536</cx:pt>
          <cx:pt idx="732">97.06362511321926</cx:pt>
          <cx:pt idx="733">96.997040714740152</cx:pt>
          <cx:pt idx="734">96.983357489452061</cx:pt>
          <cx:pt idx="735">96.946839657425556</cx:pt>
          <cx:pt idx="736">96.727691512029821</cx:pt>
          <cx:pt idx="737">96.623684060122301</cx:pt>
          <cx:pt idx="738">96.486168816392777</cx:pt>
          <cx:pt idx="739">96.436345984246813</cx:pt>
          <cx:pt idx="740">96.317138732903231</cx:pt>
          <cx:pt idx="741">96.293579929393431</cx:pt>
          <cx:pt idx="742">96.193632395082446</cx:pt>
          <cx:pt idx="743">96.103174875478814</cx:pt>
          <cx:pt idx="744">96.009572324538837</cx:pt>
          <cx:pt idx="745">95.953730654041337</cx:pt>
          <cx:pt idx="746">95.846530226318507</cx:pt>
          <cx:pt idx="747">95.817789603909759</cx:pt>
          <cx:pt idx="748">95.705795398919932</cx:pt>
          <cx:pt idx="749">95.589889309514035</cx:pt>
          <cx:pt idx="750">95.581105570067635</cx:pt>
          <cx:pt idx="751">95.55557725764497</cx:pt>
          <cx:pt idx="752">95.469028702835502</cx:pt>
          <cx:pt idx="753">95.451170046371729</cx:pt>
          <cx:pt idx="754">95.398710482675568</cx:pt>
          <cx:pt idx="755">95.279847632093308</cx:pt>
          <cx:pt idx="756">95.252876973089911</cx:pt>
          <cx:pt idx="757">95.158433046349998</cx:pt>
          <cx:pt idx="758">95.141533137516532</cx:pt>
          <cx:pt idx="759">95.091665151654354</cx:pt>
          <cx:pt idx="760">95.008449134673796</cx:pt>
          <cx:pt idx="761">94.985652994373751</cx:pt>
          <cx:pt idx="762">94.976841005883344</cx:pt>
          <cx:pt idx="763">94.861009275435094</cx:pt>
          <cx:pt idx="764">94.720577119554591</cx:pt>
          <cx:pt idx="765">94.582408882710752</cx:pt>
          <cx:pt idx="766">94.561683951621305</cx:pt>
          <cx:pt idx="767">94.533315592030533</cx:pt>
          <cx:pt idx="768">94.50289564007835</cx:pt>
          <cx:pt idx="769">94.405074548251775</cx:pt>
          <cx:pt idx="770">94.379492616554856</cx:pt>
          <cx:pt idx="771">94.33013070396909</cx:pt>
          <cx:pt idx="772">94.30543755495296</cx:pt>
          <cx:pt idx="773">94.163079282816724</cx:pt>
          <cx:pt idx="774">94.155248188495307</cx:pt>
          <cx:pt idx="775">94.127459685679128</cx:pt>
          <cx:pt idx="776">94.119690180454498</cx:pt>
          <cx:pt idx="777">93.972616151041436</cx:pt>
          <cx:pt idx="778">93.905077689650469</cx:pt>
          <cx:pt idx="779">93.853279766409713</cx:pt>
          <cx:pt idx="780">93.796985728897241</cx:pt>
          <cx:pt idx="781">93.790677110639265</cx:pt>
          <cx:pt idx="782">93.783593111711397</cx:pt>
          <cx:pt idx="783">93.774037597686473</cx:pt>
          <cx:pt idx="784">93.688711216829475</cx:pt>
          <cx:pt idx="785">93.555147069210065</cx:pt>
          <cx:pt idx="786">93.439491415213411</cx:pt>
          <cx:pt idx="787">93.218692193084323</cx:pt>
          <cx:pt idx="788">93.17425455729196</cx:pt>
          <cx:pt idx="789">93.109012205980449</cx:pt>
          <cx:pt idx="790">93.107474461964372</cx:pt>
          <cx:pt idx="791">93.051882092206782</cx:pt>
          <cx:pt idx="792">92.857573983261815</cx:pt>
          <cx:pt idx="793">92.821095428253287</cx:pt>
          <cx:pt idx="794">92.71151696728333</cx:pt>
          <cx:pt idx="795">92.591733118659562</cx:pt>
          <cx:pt idx="796">92.533910259240145</cx:pt>
          <cx:pt idx="797">92.38297030669888</cx:pt>
          <cx:pt idx="798">92.357474360507283</cx:pt>
          <cx:pt idx="799">92.171617443020722</cx:pt>
          <cx:pt idx="800">92.126343156403195</cx:pt>
          <cx:pt idx="801">92.018670019701162</cx:pt>
          <cx:pt idx="802">91.987449992612397</cx:pt>
          <cx:pt idx="803">91.976012250253277</cx:pt>
          <cx:pt idx="804">91.918059900993754</cx:pt>
          <cx:pt idx="805">91.905741172460438</cx:pt>
          <cx:pt idx="806">91.844875941792324</cx:pt>
          <cx:pt idx="807">91.792175818126793</cx:pt>
          <cx:pt idx="808">91.733431674765853</cx:pt>
          <cx:pt idx="809">91.697912933972148</cx:pt>
          <cx:pt idx="810">91.676550621151691</cx:pt>
          <cx:pt idx="811">91.654403946164535</cx:pt>
          <cx:pt idx="812">91.609021775311192</cx:pt>
          <cx:pt idx="813">91.560197789810786</cx:pt>
          <cx:pt idx="814">91.464155790013436</cx:pt>
          <cx:pt idx="815">91.435190981920655</cx:pt>
          <cx:pt idx="816">91.361326633613899</cx:pt>
          <cx:pt idx="817">91.325398542526216</cx:pt>
          <cx:pt idx="818">90.968373563089528</cx:pt>
          <cx:pt idx="819">90.96204160630424</cx:pt>
          <cx:pt idx="820">90.960533406320607</cx:pt>
          <cx:pt idx="821">90.915049918470089</cx:pt>
          <cx:pt idx="822">90.755856689722464</cx:pt>
          <cx:pt idx="823">90.704615983683993</cx:pt>
          <cx:pt idx="824">90.648031228427072</cx:pt>
          <cx:pt idx="825">90.55013781600411</cx:pt>
          <cx:pt idx="826">90.525153443052105</cx:pt>
          <cx:pt idx="827">90.483108719771195</cx:pt>
          <cx:pt idx="828">90.46810632859453</cx:pt>
          <cx:pt idx="829">90.4277103739213</cx:pt>
          <cx:pt idx="830">90.410354082864714</cx:pt>
          <cx:pt idx="831">90.378131865925496</cx:pt>
          <cx:pt idx="832">90.354541723079379</cx:pt>
          <cx:pt idx="833">90.327800939068098</cx:pt>
          <cx:pt idx="834">90.246589185594758</cx:pt>
          <cx:pt idx="835">90.178183131993478</cx:pt>
          <cx:pt idx="836">90.171139909562768</cx:pt>
          <cx:pt idx="837">90.094246477518709</cx:pt>
          <cx:pt idx="838">89.998852635201871</cx:pt>
          <cx:pt idx="839">89.904127009329542</cx:pt>
          <cx:pt idx="840">89.837295235953889</cx:pt>
          <cx:pt idx="841">89.502285011722478</cx:pt>
          <cx:pt idx="842">89.410946953537291</cx:pt>
          <cx:pt idx="843">89.291423546948494</cx:pt>
          <cx:pt idx="844">89.226387126286156</cx:pt>
          <cx:pt idx="845">89.220901347634197</cx:pt>
          <cx:pt idx="846">89.21180210472312</cx:pt>
          <cx:pt idx="847">89.18644569751919</cx:pt>
          <cx:pt idx="848">89.164526335127164</cx:pt>
          <cx:pt idx="849">89.130787631386923</cx:pt>
          <cx:pt idx="850">88.938895546925878</cx:pt>
          <cx:pt idx="851">88.848210016116568</cx:pt>
          <cx:pt idx="852">88.801265436471184</cx:pt>
          <cx:pt idx="853">88.56709607112569</cx:pt>
          <cx:pt idx="854">88.518831558509788</cx:pt>
          <cx:pt idx="855">88.443021973162246</cx:pt>
          <cx:pt idx="856">88.385250343763204</cx:pt>
          <cx:pt idx="857">88.375683185970061</cx:pt>
          <cx:pt idx="858">88.333111933837856</cx:pt>
          <cx:pt idx="859">88.309438283228261</cx:pt>
          <cx:pt idx="860">88.287069381575094</cx:pt>
          <cx:pt idx="861">88.222735936953924</cx:pt>
          <cx:pt idx="862">88.046091141675674</cx:pt>
          <cx:pt idx="863">87.942891727621827</cx:pt>
          <cx:pt idx="864">87.929827170092793</cx:pt>
          <cx:pt idx="865">87.90874093938416</cx:pt>
          <cx:pt idx="866">87.902106788287</cx:pt>
          <cx:pt idx="867">87.887534980242251</cx:pt>
          <cx:pt idx="868">87.873182829503421</cx:pt>
          <cx:pt idx="869">87.829277641267993</cx:pt>
          <cx:pt idx="870">87.764026470001326</cx:pt>
          <cx:pt idx="871">87.759125065274418</cx:pt>
          <cx:pt idx="872">87.74612191567536</cx:pt>
          <cx:pt idx="873">87.72972613118138</cx:pt>
          <cx:pt idx="874">87.722196575632509</cx:pt>
          <cx:pt idx="875">87.707528681708936</cx:pt>
          <cx:pt idx="876">87.658593100996356</cx:pt>
          <cx:pt idx="877">87.608607424793902</cx:pt>
          <cx:pt idx="878">87.501834191891945</cx:pt>
          <cx:pt idx="879">87.494505766766267</cx:pt>
          <cx:pt idx="880">87.48963930287546</cx:pt>
          <cx:pt idx="881">87.458912214834299</cx:pt>
          <cx:pt idx="882">87.381937122326761</cx:pt>
          <cx:pt idx="883">87.308059109613239</cx:pt>
          <cx:pt idx="884">87.282587796103073</cx:pt>
          <cx:pt idx="885">87.261258605714417</cx:pt>
          <cx:pt idx="886">87.139794729697229</cx:pt>
          <cx:pt idx="887">87.063550231974986</cx:pt>
          <cx:pt idx="888">86.936698475270191</cx:pt>
          <cx:pt idx="889">86.852016467081029</cx:pt>
          <cx:pt idx="890">86.769000673399205</cx:pt>
          <cx:pt idx="891">86.668508040743617</cx:pt>
          <cx:pt idx="892">86.652811274672985</cx:pt>
          <cx:pt idx="893">86.65013108946485</cx:pt>
          <cx:pt idx="894">86.621092698274609</cx:pt>
          <cx:pt idx="895">86.552833865828376</cx:pt>
          <cx:pt idx="896">86.357909611578691</cx:pt>
          <cx:pt idx="897">86.338726139532568</cx:pt>
          <cx:pt idx="898">86.318557355507636</cx:pt>
          <cx:pt idx="899">86.253468857991095</cx:pt>
          <cx:pt idx="900">86.201735473583653</cx:pt>
          <cx:pt idx="901">86.170021048500473</cx:pt>
          <cx:pt idx="902">86.152548711437362</cx:pt>
          <cx:pt idx="903">86.143522847125865</cx:pt>
          <cx:pt idx="904">86.143040680494664</cx:pt>
          <cx:pt idx="905">86.11315733152999</cx:pt>
          <cx:pt idx="906">86.083486950762506</cx:pt>
          <cx:pt idx="907">86.043033290919681</cx:pt>
          <cx:pt idx="908">86.02162723601063</cx:pt>
          <cx:pt idx="909">86.010177390133876</cx:pt>
          <cx:pt idx="910">85.950274499438635</cx:pt>
          <cx:pt idx="911">85.938336697837087</cx:pt>
          <cx:pt idx="912">85.869092037502099</cx:pt>
          <cx:pt idx="913">85.794427558927168</cx:pt>
          <cx:pt idx="914">85.742336800472799</cx:pt>
          <cx:pt idx="915">85.736156933610474</cx:pt>
          <cx:pt idx="916">85.625780611614672</cx:pt>
          <cx:pt idx="917">85.598841077644138</cx:pt>
          <cx:pt idx="918">85.516915265094823</cx:pt>
          <cx:pt idx="919">85.462323993465887</cx:pt>
          <cx:pt idx="920">85.434671771209324</cx:pt>
          <cx:pt idx="921">85.388646822434552</cx:pt>
          <cx:pt idx="922">85.348311821865849</cx:pt>
          <cx:pt idx="923">85.314271869716862</cx:pt>
          <cx:pt idx="924">85.253263200657798</cx:pt>
          <cx:pt idx="925">85.238180097756626</cx:pt>
          <cx:pt idx="926">85.219590420383668</cx:pt>
          <cx:pt idx="927">85.211610196545152</cx:pt>
          <cx:pt idx="928">85.141371342048615</cx:pt>
          <cx:pt idx="929">85.135718091650133</cx:pt>
          <cx:pt idx="930">85.11843971735415</cx:pt>
          <cx:pt idx="931">85.108981064790129</cx:pt>
          <cx:pt idx="932">85.100794169402079</cx:pt>
          <cx:pt idx="933">85.08311526368071</cx:pt>
          <cx:pt idx="934">85.062369512363276</cx:pt>
          <cx:pt idx="935">85.049863587555038</cx:pt>
          <cx:pt idx="936">84.958084381540743</cx:pt>
          <cx:pt idx="937">84.833649959395856</cx:pt>
          <cx:pt idx="938">84.768571673350365</cx:pt>
          <cx:pt idx="939">84.680463724723325</cx:pt>
          <cx:pt idx="940">84.675344691448657</cx:pt>
          <cx:pt idx="941">84.65803098057485</cx:pt>
          <cx:pt idx="942">84.57922431574832</cx:pt>
          <cx:pt idx="943">84.434338027547639</cx:pt>
          <cx:pt idx="944">84.402524597642667</cx:pt>
          <cx:pt idx="945">84.367661372567497</cx:pt>
          <cx:pt idx="946">84.335046712224468</cx:pt>
          <cx:pt idx="947">84.296529224974279</cx:pt>
          <cx:pt idx="948">84.277116517703504</cx:pt>
          <cx:pt idx="949">84.260970681385487</cx:pt>
          <cx:pt idx="950">84.208631892642089</cx:pt>
          <cx:pt idx="951">84.198480905854055</cx:pt>
          <cx:pt idx="952">84.136084350034963</cx:pt>
          <cx:pt idx="953">84.127604339980707</cx:pt>
          <cx:pt idx="954">84.059322087205658</cx:pt>
          <cx:pt idx="955">84.002574366594445</cx:pt>
          <cx:pt idx="956">83.988280936794666</cx:pt>
          <cx:pt idx="957">83.952241296209991</cx:pt>
          <cx:pt idx="958">83.950260255609464</cx:pt>
          <cx:pt idx="959">83.889264003788682</cx:pt>
          <cx:pt idx="960">83.850640779857827</cx:pt>
          <cx:pt idx="961">83.84127200089489</cx:pt>
          <cx:pt idx="962">83.69192951463188</cx:pt>
          <cx:pt idx="963">83.684191892964435</cx:pt>
          <cx:pt idx="964">83.626179913362435</cx:pt>
          <cx:pt idx="965">83.593624026912238</cx:pt>
          <cx:pt idx="966">83.556592760723305</cx:pt>
          <cx:pt idx="967">83.530355185919419</cx:pt>
          <cx:pt idx="968">83.509609296186966</cx:pt>
          <cx:pt idx="969">83.446098431457699</cx:pt>
          <cx:pt idx="970">83.430778513140552</cx:pt>
          <cx:pt idx="971">83.429859878084272</cx:pt>
          <cx:pt idx="972">83.394233990942269</cx:pt>
          <cx:pt idx="973">83.358783858838208</cx:pt>
          <cx:pt idx="974">83.338294740610891</cx:pt>
          <cx:pt idx="975">83.275677964534751</cx:pt>
          <cx:pt idx="976">83.000985797981002</cx:pt>
          <cx:pt idx="977">82.975643639290027</cx:pt>
          <cx:pt idx="978">82.957176774707307</cx:pt>
          <cx:pt idx="979">82.910163952622881</cx:pt>
          <cx:pt idx="980">82.889721551383232</cx:pt>
          <cx:pt idx="981">82.781799304417092</cx:pt>
          <cx:pt idx="982">82.733118849178453</cx:pt>
          <cx:pt idx="983">82.718361374121514</cx:pt>
          <cx:pt idx="984">82.711964020010086</cx:pt>
          <cx:pt idx="985">82.687673028001143</cx:pt>
          <cx:pt idx="986">82.632888078685369</cx:pt>
          <cx:pt idx="987">82.615687646159643</cx:pt>
          <cx:pt idx="988">82.574323064817719</cx:pt>
          <cx:pt idx="989">82.42041080771132</cx:pt>
          <cx:pt idx="990">82.417454195523263</cx:pt>
          <cx:pt idx="991">82.275410232788786</cx:pt>
          <cx:pt idx="992">82.275162312907369</cx:pt>
          <cx:pt idx="993">82.239023771185188</cx:pt>
          <cx:pt idx="994">82.236675682173114</cx:pt>
          <cx:pt idx="995">82.208826222500235</cx:pt>
          <cx:pt idx="996">82.208771909862193</cx:pt>
          <cx:pt idx="997">82.066784730278215</cx:pt>
          <cx:pt idx="998">82.0407533193587</cx:pt>
          <cx:pt idx="999">82.038875134416017</cx:pt>
          <cx:pt idx="1000">81.935796565351325</cx:pt>
          <cx:pt idx="1001">81.934098457935406</cx:pt>
          <cx:pt idx="1002">81.834468150142058</cx:pt>
          <cx:pt idx="1003">81.81439685907057</cx:pt>
          <cx:pt idx="1004">81.768021871609847</cx:pt>
          <cx:pt idx="1005">81.67862063287626</cx:pt>
          <cx:pt idx="1006">81.632082020018331</cx:pt>
          <cx:pt idx="1007">81.601290275595588</cx:pt>
          <cx:pt idx="1008">81.589309900852953</cx:pt>
          <cx:pt idx="1009">81.569974380273308</cx:pt>
          <cx:pt idx="1010">81.43068003687128</cx:pt>
          <cx:pt idx="1011">81.402871324730739</cx:pt>
          <cx:pt idx="1012">81.360142631506392</cx:pt>
          <cx:pt idx="1013">81.33313222733679</cx:pt>
          <cx:pt idx="1014">81.327933680608638</cx:pt>
          <cx:pt idx="1015">81.307745066719434</cx:pt>
          <cx:pt idx="1016">81.20829321127124</cx:pt>
          <cx:pt idx="1017">81.18729879728312</cx:pt>
          <cx:pt idx="1018">81.122794713164552</cx:pt>
          <cx:pt idx="1019">81.113913322797046</cx:pt>
          <cx:pt idx="1020">81.02998757910342</cx:pt>
          <cx:pt idx="1021">81.00628395148847</cx:pt>
          <cx:pt idx="1022">80.94209014708224</cx:pt>
          <cx:pt idx="1023">80.90942773145899</cx:pt>
          <cx:pt idx="1024">80.907338971688674</cx:pt>
          <cx:pt idx="1025">80.900955407665137</cx:pt>
          <cx:pt idx="1026">80.859308728253453</cx:pt>
          <cx:pt idx="1027">80.801002287564273</cx:pt>
          <cx:pt idx="1028">80.750643148106221</cx:pt>
          <cx:pt idx="1029">80.743882055792298</cx:pt>
          <cx:pt idx="1030">80.728453365280316</cx:pt>
          <cx:pt idx="1031">80.721308511350671</cx:pt>
          <cx:pt idx="1032">80.65942811799934</cx:pt>
          <cx:pt idx="1033">80.570274631134353</cx:pt>
          <cx:pt idx="1034">80.524758156574677</cx:pt>
          <cx:pt idx="1035">80.48601828234321</cx:pt>
          <cx:pt idx="1036">80.292017943698141</cx:pt>
          <cx:pt idx="1037">80.286611859059079</cx:pt>
          <cx:pt idx="1038">80.2865123733243</cx:pt>
          <cx:pt idx="1039">80.274131863651661</cx:pt>
          <cx:pt idx="1040">80.24500886103904</cx:pt>
          <cx:pt idx="1041">80.187071799307773</cx:pt>
          <cx:pt idx="1042">80.165588459334828</cx:pt>
          <cx:pt idx="1043">80.125882620990197</cx:pt>
          <cx:pt idx="1044">80.119636786673595</cx:pt>
          <cx:pt idx="1045">80.086891948225286</cx:pt>
          <cx:pt idx="1046">80.082329614443324</cx:pt>
          <cx:pt idx="1047">80.020356685993988</cx:pt>
          <cx:pt idx="1048">79.997793359748627</cx:pt>
          <cx:pt idx="1049">79.987622139935851</cx:pt>
          <cx:pt idx="1050">79.943805420603397</cx:pt>
          <cx:pt idx="1051">79.917132974751624</cx:pt>
          <cx:pt idx="1052">79.905320832313961</cx:pt>
          <cx:pt idx="1053">79.903287241016741</cx:pt>
          <cx:pt idx="1054">79.830183350900498</cx:pt>
          <cx:pt idx="1055">79.799181682700393</cx:pt>
          <cx:pt idx="1056">79.708461987118582</cx:pt>
          <cx:pt idx="1057">79.650232126543642</cx:pt>
          <cx:pt idx="1058">79.632413500936948</cx:pt>
          <cx:pt idx="1059">79.621953203667488</cx:pt>
          <cx:pt idx="1060">79.588310901360657</cx:pt>
          <cx:pt idx="1061">79.493071629050448</cx:pt>
          <cx:pt idx="1062">79.431120362221435</cx:pt>
          <cx:pt idx="1063">79.375979661582747</cx:pt>
          <cx:pt idx="1064">79.355762676693388</cx:pt>
          <cx:pt idx="1065">79.350717902010715</cx:pt>
          <cx:pt idx="1066">79.298970744980906</cx:pt>
          <cx:pt idx="1067">79.229374078744215</cx:pt>
          <cx:pt idx="1068">79.133479295445625</cx:pt>
          <cx:pt idx="1069">79.118543055705501</cx:pt>
          <cx:pt idx="1070">79.0472894761254</cx:pt>
          <cx:pt idx="1071">79.028603844684724</cx:pt>
          <cx:pt idx="1072">78.969053586399696</cx:pt>
          <cx:pt idx="1073">78.885565896433121</cx:pt>
          <cx:pt idx="1074">78.84248066340237</cx:pt>
          <cx:pt idx="1075">78.821764709487155</cx:pt>
          <cx:pt idx="1076">78.752382721728338</cx:pt>
          <cx:pt idx="1077">78.700255154369046</cx:pt>
          <cx:pt idx="1078">78.592636505038854</cx:pt>
          <cx:pt idx="1079">78.531091190864785</cx:pt>
          <cx:pt idx="1080">78.490439842853377</cx:pt>
          <cx:pt idx="1081">78.45856558095673</cx:pt>
          <cx:pt idx="1082">78.388905693581279</cx:pt>
          <cx:pt idx="1083">78.370191584604896</cx:pt>
          <cx:pt idx="1084">78.341807812842561</cx:pt>
          <cx:pt idx="1085">78.241537652010436</cx:pt>
          <cx:pt idx="1086">78.22876176813763</cx:pt>
          <cx:pt idx="1087">78.203823794723661</cx:pt>
          <cx:pt idx="1088">78.199934685546125</cx:pt>
          <cx:pt idx="1089">78.167793586894646</cx:pt>
          <cx:pt idx="1090">78.160686743732384</cx:pt>
          <cx:pt idx="1091">78.077885183214732</cx:pt>
          <cx:pt idx="1092">78.054722440957164</cx:pt>
          <cx:pt idx="1093">77.966850523750082</cx:pt>
          <cx:pt idx="1094">77.881366010278242</cx:pt>
          <cx:pt idx="1095">77.862739687835258</cx:pt>
          <cx:pt idx="1096">77.779030075248144</cx:pt>
          <cx:pt idx="1097">77.74212835259533</cx:pt>
          <cx:pt idx="1098">77.731323041782346</cx:pt>
          <cx:pt idx="1099">77.663968211412055</cx:pt>
          <cx:pt idx="1100">77.647593499835665</cx:pt>
          <cx:pt idx="1101">77.535420946257716</cx:pt>
          <cx:pt idx="1102">77.512882215434203</cx:pt>
          <cx:pt idx="1103">77.50207645363713</cx:pt>
          <cx:pt idx="1104">77.417947836888132</cx:pt>
          <cx:pt idx="1105">77.401971419857205</cx:pt>
          <cx:pt idx="1106">77.38196544271662</cx:pt>
          <cx:pt idx="1107">77.360961331060196</cx:pt>
          <cx:pt idx="1108">77.292114898098248</cx:pt>
          <cx:pt idx="1109">77.27853239464622</cx:pt>
          <cx:pt idx="1110">77.265879421457271</cx:pt>
          <cx:pt idx="1111">77.257317321743542</cx:pt>
          <cx:pt idx="1112">77.257016956074239</cx:pt>
          <cx:pt idx="1113">77.244185455030618</cx:pt>
          <cx:pt idx="1114">77.23175842716546</cx:pt>
          <cx:pt idx="1115">77.200679018563079</cx:pt>
          <cx:pt idx="1116">77.156868912739355</cx:pt>
          <cx:pt idx="1117">77.118687474742174</cx:pt>
          <cx:pt idx="1118">77.098037357217692</cx:pt>
          <cx:pt idx="1119">77.074746487165442</cx:pt>
          <cx:pt idx="1120">77.070482193361144</cx:pt>
          <cx:pt idx="1121">77.025040806761936</cx:pt>
          <cx:pt idx="1122">77.024754436477878</cx:pt>
          <cx:pt idx="1123">77.022965575233727</cx:pt>
          <cx:pt idx="1124">76.849390959140251</cx:pt>
          <cx:pt idx="1125">76.820055799508069</cx:pt>
          <cx:pt idx="1126">76.761468766909189</cx:pt>
          <cx:pt idx="1127">76.752093096147178</cx:pt>
          <cx:pt idx="1128">76.711132509160393</cx:pt>
          <cx:pt idx="1129">76.694520000956686</cx:pt>
          <cx:pt idx="1130">76.638758121144107</cx:pt>
          <cx:pt idx="1131">76.604777245918882</cx:pt>
          <cx:pt idx="1132">76.45004041326689</cx:pt>
          <cx:pt idx="1133">76.438313900332233</cx:pt>
          <cx:pt idx="1134">76.438246180846406</cx:pt>
          <cx:pt idx="1135">76.407006062757191</cx:pt>
          <cx:pt idx="1136">76.372625405975427</cx:pt>
          <cx:pt idx="1137">76.371510299282406</cx:pt>
          <cx:pt idx="1138">76.352921619502695</cx:pt>
          <cx:pt idx="1139">76.317173588207481</cx:pt>
          <cx:pt idx="1140">76.316995297872978</cx:pt>
          <cx:pt idx="1141">76.316220109782691</cx:pt>
          <cx:pt idx="1142">76.258014973658703</cx:pt>
          <cx:pt idx="1143">76.255018991325628</cx:pt>
          <cx:pt idx="1144">76.247928643920588</cx:pt>
          <cx:pt idx="1145">76.200602980457447</cx:pt>
          <cx:pt idx="1146">76.106353659099582</cx:pt>
          <cx:pt idx="1147">76.072860693663884</cx:pt>
          <cx:pt idx="1148">76.03320659033399</cx:pt>
          <cx:pt idx="1149">75.988843077997657</cx:pt>
          <cx:pt idx="1150">75.946573853749342</cx:pt>
          <cx:pt idx="1151">75.897225033182508</cx:pt>
          <cx:pt idx="1152">75.87367956581285</cx:pt>
          <cx:pt idx="1153">75.851658210621565</cx:pt>
          <cx:pt idx="1154">75.831607362613838</cx:pt>
          <cx:pt idx="1155">75.817463071994212</cx:pt>
          <cx:pt idx="1156">75.770429776059757</cx:pt>
          <cx:pt idx="1157">75.738479088321981</cx:pt>
          <cx:pt idx="1158">75.672003824494254</cx:pt>
          <cx:pt idx="1159">75.648318292004674</cx:pt>
          <cx:pt idx="1160">75.62737794628768</cx:pt>
          <cx:pt idx="1161">75.598425325300482</cx:pt>
          <cx:pt idx="1162">75.598291201868705</cx:pt>
          <cx:pt idx="1163">75.592230478868629</cx:pt>
          <cx:pt idx="1164">75.587744001272171</cx:pt>
          <cx:pt idx="1165">75.576437005220257</cx:pt>
          <cx:pt idx="1166">75.555493503175882</cx:pt>
          <cx:pt idx="1167">75.543748294006718</cx:pt>
          <cx:pt idx="1168">75.543358266776934</cx:pt>
          <cx:pt idx="1169">75.501975846879304</cx:pt>
          <cx:pt idx="1170">75.473043497250629</cx:pt>
          <cx:pt idx="1171">75.409917130254811</cx:pt>
          <cx:pt idx="1172">75.405581797765706</cx:pt>
          <cx:pt idx="1173">75.391605523006817</cx:pt>
          <cx:pt idx="1174">75.310903625218032</cx:pt>
          <cx:pt idx="1175">75.309438240648561</cx:pt>
          <cx:pt idx="1176">75.27050595283302</cx:pt>
          <cx:pt idx="1177">75.147956703053609</cx:pt>
          <cx:pt idx="1178">75.083718752341412</cx:pt>
          <cx:pt idx="1179">75.054630097770115</cx:pt>
          <cx:pt idx="1180">74.998109210621095</cx:pt>
          <cx:pt idx="1181">74.973791967960892</cx:pt>
          <cx:pt idx="1182">74.957867576099886</cx:pt>
          <cx:pt idx="1183">74.952796766743646</cx:pt>
          <cx:pt idx="1184">74.919161571310084</cx:pt>
          <cx:pt idx="1185">74.849647829959991</cx:pt>
          <cx:pt idx="1186">74.824730972396296</cx:pt>
          <cx:pt idx="1187">74.782689711035289</cx:pt>
          <cx:pt idx="1188">74.782293095529198</cx:pt>
          <cx:pt idx="1189">74.675834275565379</cx:pt>
          <cx:pt idx="1190">74.624200743304684</cx:pt>
          <cx:pt idx="1191">74.614336415100723</cx:pt>
          <cx:pt idx="1192">74.600277792505224</cx:pt>
          <cx:pt idx="1193">74.589916243960204</cx:pt>
          <cx:pt idx="1194">74.551397075036448</cx:pt>
          <cx:pt idx="1195">74.525754298402092</cx:pt>
          <cx:pt idx="1196">74.489966002006639</cx:pt>
          <cx:pt idx="1197">74.474345934566671</cx:pt>
          <cx:pt idx="1198">74.459285834308147</cx:pt>
          <cx:pt idx="1199">74.421258556897328</cx:pt>
          <cx:pt idx="1200">74.397604602843231</cx:pt>
          <cx:pt idx="1201">74.292209465660306</cx:pt>
          <cx:pt idx="1202">74.270794010211972</cx:pt>
          <cx:pt idx="1203">74.270526876289921</cx:pt>
          <cx:pt idx="1204">74.204517724270133</cx:pt>
          <cx:pt idx="1205">74.203146380578417</cx:pt>
          <cx:pt idx="1206">74.190219633674829</cx:pt>
          <cx:pt idx="1207">74.146246603542224</cx:pt>
          <cx:pt idx="1208">74.134426116371273</cx:pt>
          <cx:pt idx="1209">74.119354387641451</cx:pt>
          <cx:pt idx="1210">74.067221362763561</cx:pt>
          <cx:pt idx="1211">74.063063473497365</cx:pt>
          <cx:pt idx="1212">74.061819216382219</cx:pt>
          <cx:pt idx="1213">74.044152206665871</cx:pt>
          <cx:pt idx="1214">74.038034247308872</cx:pt>
          <cx:pt idx="1215">73.982753548713802</cx:pt>
          <cx:pt idx="1216">73.976996173312799</cx:pt>
          <cx:pt idx="1217">73.97442002661586</cx:pt>
          <cx:pt idx="1218">73.940917101049891</cx:pt>
          <cx:pt idx="1219">73.912179168068278</cx:pt>
          <cx:pt idx="1220">73.87243636811867</cx:pt>
          <cx:pt idx="1221">73.769083942392513</cx:pt>
          <cx:pt idx="1222">73.75837157651425</cx:pt>
          <cx:pt idx="1223">73.719194062075658</cx:pt>
          <cx:pt idx="1224">73.692268026926072</cx:pt>
          <cx:pt idx="1225">73.684242769402545</cx:pt>
          <cx:pt idx="1226">73.681224287088725</cx:pt>
          <cx:pt idx="1227">73.632507735232892</cx:pt>
          <cx:pt idx="1228">73.618552527889435</cx:pt>
          <cx:pt idx="1229">73.473287113673351</cx:pt>
          <cx:pt idx="1230">73.461319262403592</cx:pt>
          <cx:pt idx="1231">73.453824730385207</cx:pt>
          <cx:pt idx="1232">73.440004717510959</cx:pt>
          <cx:pt idx="1233">73.411312564610981</cx:pt>
          <cx:pt idx="1234">73.394525872484138</cx:pt>
          <cx:pt idx="1235">73.389484633049577</cx:pt>
          <cx:pt idx="1236">73.367219103942588</cx:pt>
          <cx:pt idx="1237">73.356526766036595</cx:pt>
          <cx:pt idx="1238">73.338565741118984</cx:pt>
          <cx:pt idx="1239">73.336743507744359</cx:pt>
          <cx:pt idx="1240">73.326676806306139</cx:pt>
          <cx:pt idx="1241">73.289160008903067</cx:pt>
          <cx:pt idx="1242">73.28689227348336</cx:pt>
          <cx:pt idx="1243">73.283977292477545</cx:pt>
          <cx:pt idx="1244">73.274444074834534</cx:pt>
          <cx:pt idx="1245">73.274408842981501</cx:pt>
          <cx:pt idx="1246">73.261174894061625</cx:pt>
          <cx:pt idx="1247">73.238459376220916</cx:pt>
          <cx:pt idx="1248">73.227458296965224</cx:pt>
          <cx:pt idx="1249">73.22660522679702</cx:pt>
          <cx:pt idx="1250">73.179130004247995</cx:pt>
          <cx:pt idx="1251">73.172782759322104</cx:pt>
          <cx:pt idx="1252">73.158685423958545</cx:pt>
          <cx:pt idx="1253">73.106337902177003</cx:pt>
          <cx:pt idx="1254">73.09823483301615</cx:pt>
          <cx:pt idx="1255">73.095078833079441</cx:pt>
          <cx:pt idx="1256">72.945553081628702</cx:pt>
          <cx:pt idx="1257">72.939734966197037</cx:pt>
          <cx:pt idx="1258">72.89996490862724</cx:pt>
          <cx:pt idx="1259">72.880422410740863</cx:pt>
          <cx:pt idx="1260">72.838285535075784</cx:pt>
          <cx:pt idx="1261">72.817615427659405</cx:pt>
          <cx:pt idx="1262">72.815976805836357</cx:pt>
          <cx:pt idx="1263">72.789232470683302</cx:pt>
          <cx:pt idx="1264">72.633425185359442</cx:pt>
          <cx:pt idx="1265">72.572180686334747</cx:pt>
          <cx:pt idx="1266">72.55839709229322</cx:pt>
          <cx:pt idx="1267">72.554152943132948</cx:pt>
          <cx:pt idx="1268">72.534064704507173</cx:pt>
          <cx:pt idx="1269">72.498843275130653</cx:pt>
          <cx:pt idx="1270">72.494554222784501</cx:pt>
          <cx:pt idx="1271">72.454148163154358</cx:pt>
          <cx:pt idx="1272">72.448629241232553</cx:pt>
          <cx:pt idx="1273">72.418836107239343</cx:pt>
          <cx:pt idx="1274">72.383142304712294</cx:pt>
          <cx:pt idx="1275">72.339298103280242</cx:pt>
          <cx:pt idx="1276">72.331628823932604</cx:pt>
          <cx:pt idx="1277">72.315143188198519</cx:pt>
          <cx:pt idx="1278">72.314924622738346</cx:pt>
          <cx:pt idx="1279">72.306032821100175</cx:pt>
          <cx:pt idx="1280">72.27874483772132</cx:pt>
          <cx:pt idx="1281">72.231516730375546</cx:pt>
          <cx:pt idx="1282">72.218874586821528</cx:pt>
          <cx:pt idx="1283">72.189635469391007</cx:pt>
          <cx:pt idx="1284">72.144327995780287</cx:pt>
          <cx:pt idx="1285">72.110330353148385</cx:pt>
          <cx:pt idx="1286">72.08031518721279</cx:pt>
          <cx:pt idx="1287">72.042596603585679</cx:pt>
          <cx:pt idx="1288">72.016622923503576</cx:pt>
          <cx:pt idx="1289">71.999728548825829</cx:pt>
          <cx:pt idx="1290">71.930302755007261</cx:pt>
          <cx:pt idx="1291">71.887417762856913</cx:pt>
          <cx:pt idx="1292">71.885903510279704</cx:pt>
          <cx:pt idx="1293">71.882231988178845</cx:pt>
          <cx:pt idx="1294">71.861178328119038</cx:pt>
          <cx:pt idx="1295">71.852183587353906</cx:pt>
          <cx:pt idx="1296">71.837430873170888</cx:pt>
          <cx:pt idx="1297">71.821545688669403</cx:pt>
          <cx:pt idx="1298">71.791136647113191</cx:pt>
          <cx:pt idx="1299">71.789189948325358</cx:pt>
          <cx:pt idx="1300">71.787016192200397</cx:pt>
          <cx:pt idx="1301">71.780137469379952</cx:pt>
          <cx:pt idx="1302">71.769950069412616</cx:pt>
          <cx:pt idx="1303">71.729076488638228</cx:pt>
          <cx:pt idx="1304">71.719966629465091</cx:pt>
          <cx:pt idx="1305">71.686093216004849</cx:pt>
          <cx:pt idx="1306">71.658379553869537</cx:pt>
          <cx:pt idx="1307">71.623740479823837</cx:pt>
          <cx:pt idx="1308">71.607864128635939</cx:pt>
          <cx:pt idx="1309">71.580044630635044</cx:pt>
          <cx:pt idx="1310">71.576863470886451</cx:pt>
          <cx:pt idx="1311">71.57593539918625</cx:pt>
          <cx:pt idx="1312">71.556587070576356</cx:pt>
          <cx:pt idx="1313">71.513772513244476</cx:pt>
          <cx:pt idx="1314">71.484546624588191</cx:pt>
          <cx:pt idx="1315">71.46275126421429</cx:pt>
          <cx:pt idx="1316">71.401434215543759</cx:pt>
          <cx:pt idx="1317">71.387370503703266</cx:pt>
          <cx:pt idx="1318">71.325221665348948</cx:pt>
          <cx:pt idx="1319">71.322127635384419</cx:pt>
          <cx:pt idx="1320">71.298874293912505</cx:pt>
          <cx:pt idx="1321">71.25481345029921</cx:pt>
          <cx:pt idx="1322">71.248130823134332</cx:pt>
          <cx:pt idx="1323">71.20320512870606</cx:pt>
          <cx:pt idx="1324">71.118328081362421</cx:pt>
          <cx:pt idx="1325">71.07472330781836</cx:pt>
          <cx:pt idx="1326">71.054009312958556</cx:pt>
          <cx:pt idx="1327">71.047389153763561</cx:pt>
          <cx:pt idx="1328">71.032187142169136</cx:pt>
          <cx:pt idx="1329">70.96122879340183</cx:pt>
          <cx:pt idx="1330">70.946393311438399</cx:pt>
          <cx:pt idx="1331">70.944920524503118</cx:pt>
          <cx:pt idx="1332">70.860135505337212</cx:pt>
          <cx:pt idx="1333">70.856381865599886</cx:pt>
          <cx:pt idx="1334">70.853947091407903</cx:pt>
          <cx:pt idx="1335">70.846011105732657</cx:pt>
          <cx:pt idx="1336">70.828995291843512</cx:pt>
          <cx:pt idx="1337">70.811666832242608</cx:pt>
          <cx:pt idx="1338">70.8071608304477</cx:pt>
          <cx:pt idx="1339">70.786218133560368</cx:pt>
          <cx:pt idx="1340">70.758489854840732</cx:pt>
          <cx:pt idx="1341">70.726035196963821</cx:pt>
          <cx:pt idx="1342">70.698908202376302</cx:pt>
          <cx:pt idx="1343">70.696002367440613</cx:pt>
          <cx:pt idx="1344">70.654751769063708</cx:pt>
          <cx:pt idx="1345">70.612083263628136</cx:pt>
          <cx:pt idx="1346">70.603801785641025</cx:pt>
          <cx:pt idx="1347">70.60344894248523</cx:pt>
          <cx:pt idx="1348">70.60212706857709</cx:pt>
          <cx:pt idx="1349">70.590638685806482</cx:pt>
          <cx:pt idx="1350">70.563607819991773</cx:pt>
          <cx:pt idx="1351">70.486241634659791</cx:pt>
          <cx:pt idx="1352">70.480533211383289</cx:pt>
          <cx:pt idx="1353">70.473970485650739</cx:pt>
          <cx:pt idx="1354">70.399871797748602</cx:pt>
          <cx:pt idx="1355">70.383011788883067</cx:pt>
          <cx:pt idx="1356">70.3663512839627</cx:pt>
          <cx:pt idx="1357">70.354768548849748</cx:pt>
          <cx:pt idx="1358">70.344580351865332</cx:pt>
          <cx:pt idx="1359">70.340087354947741</cx:pt>
          <cx:pt idx="1360">70.319863939599017</cx:pt>
          <cx:pt idx="1361">70.280835614832199</cx:pt>
          <cx:pt idx="1362">70.246910317099093</cx:pt>
          <cx:pt idx="1363">70.219956265125631</cx:pt>
          <cx:pt idx="1364">70.21839782477565</cx:pt>
          <cx:pt idx="1365">70.155604476465243</cx:pt>
          <cx:pt idx="1366">70.093687306981337</cx:pt>
          <cx:pt idx="1367">70.010002879087821</cx:pt>
          <cx:pt idx="1368">69.974612451086429</cx:pt>
          <cx:pt idx="1369">69.964367839652994</cx:pt>
          <cx:pt idx="1370">69.959625443536282</cx:pt>
          <cx:pt idx="1371">69.876865461041049</cx:pt>
          <cx:pt idx="1372">69.858056798056239</cx:pt>
          <cx:pt idx="1373">69.811590385078929</cx:pt>
          <cx:pt idx="1374">69.792906955780367</cx:pt>
          <cx:pt idx="1375">69.775243477111331</cx:pt>
          <cx:pt idx="1376">69.754086905824536</cx:pt>
          <cx:pt idx="1377">69.739793543277983</cx:pt>
          <cx:pt idx="1378">69.733205214334021</cx:pt>
          <cx:pt idx="1379">69.701453262746952</cx:pt>
          <cx:pt idx="1380">69.698120027452461</cx:pt>
          <cx:pt idx="1381">69.69166361253626</cx:pt>
          <cx:pt idx="1382">69.646828204157657</cx:pt>
          <cx:pt idx="1383">69.630342187293721</cx:pt>
          <cx:pt idx="1384">69.602992638648615</cx:pt>
          <cx:pt idx="1385">69.600614696101587</cx:pt>
          <cx:pt idx="1386">69.57354412203776</cx:pt>
          <cx:pt idx="1387">69.572361100557728</cx:pt>
          <cx:pt idx="1388">69.561536153197494</cx:pt>
          <cx:pt idx="1389">69.544921498956228</cx:pt>
          <cx:pt idx="1390">69.536741156837508</cx:pt>
          <cx:pt idx="1391">69.534228808605604</cx:pt>
          <cx:pt idx="1392">69.510453603000002</cx:pt>
          <cx:pt idx="1393">69.495934066629147</cx:pt>
          <cx:pt idx="1394">69.486523031962903</cx:pt>
          <cx:pt idx="1395">69.461829901415911</cx:pt>
          <cx:pt idx="1396">69.384904481648235</cx:pt>
          <cx:pt idx="1397">69.365055394919963</cx:pt>
          <cx:pt idx="1398">69.364580201777812</cx:pt>
          <cx:pt idx="1399">69.324010738892568</cx:pt>
          <cx:pt idx="1400">69.248122343817229</cx:pt>
          <cx:pt idx="1401">69.241052121464307</cx:pt>
          <cx:pt idx="1402">69.195785170922079</cx:pt>
          <cx:pt idx="1403">69.178020425885791</cx:pt>
          <cx:pt idx="1404">69.170161739016791</cx:pt>
          <cx:pt idx="1405">69.150043505666829</cx:pt>
          <cx:pt idx="1406">69.125088816016003</cx:pt>
          <cx:pt idx="1407">69.114739060524983</cx:pt>
          <cx:pt idx="1408">69.079264091967332</cx:pt>
          <cx:pt idx="1409">69.052831462752266</cx:pt>
          <cx:pt idx="1410">69.043588248617993</cx:pt>
          <cx:pt idx="1411">69.043146804822271</cx:pt>
          <cx:pt idx="1412">69.033946670520479</cx:pt>
          <cx:pt idx="1413">69.023622560065505</cx:pt>
          <cx:pt idx="1414">68.987534795810774</cx:pt>
          <cx:pt idx="1415">68.979888178313402</cx:pt>
          <cx:pt idx="1416">68.940033605011195</cx:pt>
          <cx:pt idx="1417">68.927770993377479</cx:pt>
          <cx:pt idx="1418">68.81869230608028</cx:pt>
          <cx:pt idx="1419">68.802432552960511</cx:pt>
          <cx:pt idx="1420">68.798346442323975</cx:pt>
          <cx:pt idx="1421">68.719861253377005</cx:pt>
          <cx:pt idx="1422">68.71147572314085</cx:pt>
          <cx:pt idx="1423">68.706742228647798</cx:pt>
          <cx:pt idx="1424">68.703464419974992</cx:pt>
          <cx:pt idx="1425">68.701864176314501</cx:pt>
          <cx:pt idx="1426">68.689383489917617</cx:pt>
          <cx:pt idx="1427">68.637458987397224</cx:pt>
          <cx:pt idx="1428">68.625350781501709</cx:pt>
          <cx:pt idx="1429">68.613498126215134</cx:pt>
          <cx:pt idx="1430">68.60633880000897</cx:pt>
          <cx:pt idx="1431">68.605081827409791</cx:pt>
          <cx:pt idx="1432">68.599022325246594</cx:pt>
          <cx:pt idx="1433">68.554729293754917</cx:pt>
          <cx:pt idx="1434">68.53165408460498</cx:pt>
          <cx:pt idx="1435">68.530698490138505</cx:pt>
          <cx:pt idx="1436">68.501212147049074</cx:pt>
          <cx:pt idx="1437">68.494243182569249</cx:pt>
          <cx:pt idx="1438">68.395885272317955</cx:pt>
          <cx:pt idx="1439">68.374755191459897</cx:pt>
          <cx:pt idx="1440">68.369131399591836</cx:pt>
          <cx:pt idx="1441">68.340227324854723</cx:pt>
          <cx:pt idx="1442">68.300892621418342</cx:pt>
          <cx:pt idx="1443">68.262116850087722</cx:pt>
          <cx:pt idx="1444">68.258459125855353</cx:pt>
          <cx:pt idx="1445">68.233059234393551</cx:pt>
          <cx:pt idx="1446">68.214132591551149</cx:pt>
          <cx:pt idx="1447">68.206786381449319</cx:pt>
          <cx:pt idx="1448">68.173016744856525</cx:pt>
          <cx:pt idx="1449">68.143183580951899</cx:pt>
          <cx:pt idx="1450">68.142027014273722</cx:pt>
          <cx:pt idx="1451">68.129769715314936</cx:pt>
          <cx:pt idx="1452">68.124072904786189</cx:pt>
          <cx:pt idx="1453">68.104810490898885</cx:pt>
          <cx:pt idx="1454">68.097880010579473</cx:pt>
          <cx:pt idx="1455">68.09616575069856</cx:pt>
          <cx:pt idx="1456">68.084566141258605</cx:pt>
          <cx:pt idx="1457">68.062248251748954</cx:pt>
          <cx:pt idx="1458">68.038112034294244</cx:pt>
          <cx:pt idx="1459">68.037360246662786</cx:pt>
          <cx:pt idx="1460">68.014916077151341</cx:pt>
          <cx:pt idx="1461">68.014882992423068</cx:pt>
          <cx:pt idx="1462">68.007828127499764</cx:pt>
          <cx:pt idx="1463">67.995357050038933</cx:pt>
          <cx:pt idx="1464">67.967577528929723</cx:pt>
          <cx:pt idx="1465">67.939611704667897</cx:pt>
          <cx:pt idx="1466">67.922682140906787</cx:pt>
          <cx:pt idx="1467">67.920344768815937</cx:pt>
          <cx:pt idx="1468">67.896140672381506</cx:pt>
          <cx:pt idx="1469">67.822884303634552</cx:pt>
          <cx:pt idx="1470">67.7334398519329</cx:pt>
          <cx:pt idx="1471">67.731793693394337</cx:pt>
          <cx:pt idx="1472">67.722160916301718</cx:pt>
          <cx:pt idx="1473">67.687101167151752</cx:pt>
          <cx:pt idx="1474">67.686674056068213</cx:pt>
          <cx:pt idx="1475">67.652718376458992</cx:pt>
          <cx:pt idx="1476">67.65120853232925</cx:pt>
          <cx:pt idx="1477">67.650584283630039</cx:pt>
          <cx:pt idx="1478">67.634397306624678</cx:pt>
          <cx:pt idx="1479">67.627683239064424</cx:pt>
          <cx:pt idx="1480">67.570064396233406</cx:pt>
          <cx:pt idx="1481">67.569078753573024</cx:pt>
          <cx:pt idx="1482">67.553702699047108</cx:pt>
          <cx:pt idx="1483">67.548020545435719</cx:pt>
          <cx:pt idx="1484">67.526949835141053</cx:pt>
          <cx:pt idx="1485">67.517298973245971</cx:pt>
          <cx:pt idx="1486">67.512409079305939</cx:pt>
          <cx:pt idx="1487">67.486860995960569</cx:pt>
          <cx:pt idx="1488">67.47794381345345</cx:pt>
          <cx:pt idx="1489">67.475953236696071</cx:pt>
          <cx:pt idx="1490">67.435724435991332</cx:pt>
          <cx:pt idx="1491">67.419586399183771</cx:pt>
          <cx:pt idx="1492">67.412830729860033</cx:pt>
          <cx:pt idx="1493">67.411428846410331</cx:pt>
          <cx:pt idx="1494">67.410721375905993</cx:pt>
          <cx:pt idx="1495">67.385783331904051</cx:pt>
          <cx:pt idx="1496">67.373670104566159</cx:pt>
          <cx:pt idx="1497">67.357873930788543</cx:pt>
          <cx:pt idx="1498">67.341902297952132</cx:pt>
          <cx:pt idx="1499">67.341894318016884</cx:pt>
          <cx:pt idx="1500">67.331790777250433</cx:pt>
          <cx:pt idx="1501">67.319180722396368</cx:pt>
          <cx:pt idx="1502">67.307884514112558</cx:pt>
          <cx:pt idx="1503">67.274527602788893</cx:pt>
          <cx:pt idx="1504">67.269165265744888</cx:pt>
          <cx:pt idx="1505">67.217970126967046</cx:pt>
          <cx:pt idx="1506">67.210263218852688</cx:pt>
          <cx:pt idx="1507">67.201585958274649</cx:pt>
          <cx:pt idx="1508">67.181685993388811</cx:pt>
          <cx:pt idx="1509">67.166504798322521</cx:pt>
          <cx:pt idx="1510">67.164115546391486</cx:pt>
          <cx:pt idx="1511">67.159442735614121</cx:pt>
          <cx:pt idx="1512">67.14228258495173</cx:pt>
          <cx:pt idx="1513">67.113628475225369</cx:pt>
          <cx:pt idx="1514">67.08121432935755</cx:pt>
          <cx:pt idx="1515">67.072924168920267</cx:pt>
          <cx:pt idx="1516">67.058965938986148</cx:pt>
          <cx:pt idx="1517">67.057505997038874</cx:pt>
          <cx:pt idx="1518">67.054638715733944</cx:pt>
          <cx:pt idx="1519">67.049985684941163</cx:pt>
          <cx:pt idx="1520">67.029755773855044</cx:pt>
          <cx:pt idx="1521">67.020032380202437</cx:pt>
          <cx:pt idx="1522">66.983840084131842</cx:pt>
          <cx:pt idx="1523">66.964933112473631</cx:pt>
          <cx:pt idx="1524">66.95002610065319</cx:pt>
          <cx:pt idx="1525">66.949291765424022</cx:pt>
          <cx:pt idx="1526">66.946162128666515</cx:pt>
          <cx:pt idx="1527">66.937543526842262</cx:pt>
          <cx:pt idx="1528">66.928521807595004</cx:pt>
          <cx:pt idx="1529">66.921360919913496</cx:pt>
          <cx:pt idx="1530">66.909735758907033</cx:pt>
          <cx:pt idx="1531">66.902055320045022</cx:pt>
          <cx:pt idx="1532">66.856397553583065</cx:pt>
          <cx:pt idx="1533">66.840468241286729</cx:pt>
          <cx:pt idx="1534">66.83105345543197</cx:pt>
          <cx:pt idx="1535">66.785140030239191</cx:pt>
          <cx:pt idx="1536">66.765012892823535</cx:pt>
          <cx:pt idx="1537">66.759285198020322</cx:pt>
          <cx:pt idx="1538">66.758779180933601</cx:pt>
          <cx:pt idx="1539">66.712916172639567</cx:pt>
          <cx:pt idx="1540">66.710663524451761</cx:pt>
          <cx:pt idx="1541">66.686050280870418</cx:pt>
          <cx:pt idx="1542">66.66392893452236</cx:pt>
          <cx:pt idx="1543">66.634222218881163</cx:pt>
          <cx:pt idx="1544">66.616451798188876</cx:pt>
          <cx:pt idx="1545">66.579225589210338</cx:pt>
          <cx:pt idx="1546">66.541239905653413</cx:pt>
          <cx:pt idx="1547">66.517449508266608</cx:pt>
          <cx:pt idx="1548">66.455590617620913</cx:pt>
          <cx:pt idx="1549">66.443564347977983</cx:pt>
          <cx:pt idx="1550">66.408494774039681</cx:pt>
          <cx:pt idx="1551">66.34193557552959</cx:pt>
          <cx:pt idx="1552">66.317258761721263</cx:pt>
          <cx:pt idx="1553">66.316833285057527</cx:pt>
          <cx:pt idx="1554">66.263289877662629</cx:pt>
          <cx:pt idx="1555">66.260826244003781</cx:pt>
          <cx:pt idx="1556">66.257544970961078</cx:pt>
          <cx:pt idx="1557">66.241545429280151</cx:pt>
          <cx:pt idx="1558">66.197042336427856</cx:pt>
          <cx:pt idx="1559">66.135990537669826</cx:pt>
          <cx:pt idx="1560">66.122851448255389</cx:pt>
          <cx:pt idx="1561">66.091047244191898</cx:pt>
          <cx:pt idx="1562">66.065570867036001</cx:pt>
          <cx:pt idx="1563">66.063879281444116</cx:pt>
          <cx:pt idx="1564">66.035816496490384</cx:pt>
          <cx:pt idx="1565">66.031357954254062</cx:pt>
          <cx:pt idx="1566">66.02276162357694</cx:pt>
          <cx:pt idx="1567">65.936806052054578</cx:pt>
          <cx:pt idx="1568">65.908326445880533</cx:pt>
          <cx:pt idx="1569">65.896938804184245</cx:pt>
          <cx:pt idx="1570">65.885529490615554</cx:pt>
          <cx:pt idx="1571">65.864892262376301</cx:pt>
          <cx:pt idx="1572">65.859578268275172</cx:pt>
          <cx:pt idx="1573">65.855441574726157</cx:pt>
          <cx:pt idx="1574">65.850429553005668</cx:pt>
          <cx:pt idx="1575">65.843170080680054</cx:pt>
          <cx:pt idx="1576">65.832911860286714</cx:pt>
          <cx:pt idx="1577">65.815532705271835</cx:pt>
          <cx:pt idx="1578">65.806533855560929</cx:pt>
          <cx:pt idx="1579">65.78383350891967</cx:pt>
          <cx:pt idx="1580">65.744387279228462</cx:pt>
          <cx:pt idx="1581">65.711656080455001</cx:pt>
          <cx:pt idx="1582">65.699488494280473</cx:pt>
          <cx:pt idx="1583">65.661185387604633</cx:pt>
          <cx:pt idx="1584">65.606228468202872</cx:pt>
          <cx:pt idx="1585">65.604686725960363</cx:pt>
          <cx:pt idx="1586">65.548404028121411</cx:pt>
          <cx:pt idx="1587">65.533851901907937</cx:pt>
          <cx:pt idx="1588">65.51546862506919</cx:pt>
          <cx:pt idx="1589">65.506153231214327</cx:pt>
          <cx:pt idx="1590">65.476026958926823</cx:pt>
          <cx:pt idx="1591">65.417531047421264</cx:pt>
          <cx:pt idx="1592">65.391749455017305</cx:pt>
          <cx:pt idx="1593">65.343021029337095</cx:pt>
          <cx:pt idx="1594">65.339620919472424</cx:pt>
          <cx:pt idx="1595">65.325244797122252</cx:pt>
          <cx:pt idx="1596">65.252133638359325</cx:pt>
          <cx:pt idx="1597">65.204865144761641</cx:pt>
          <cx:pt idx="1598">65.190232422244577</cx:pt>
          <cx:pt idx="1599">65.174740567423058</cx:pt>
          <cx:pt idx="1600">65.172577083577494</cx:pt>
          <cx:pt idx="1601">65.125017688044323</cx:pt>
          <cx:pt idx="1602">65.114799879817923</cx:pt>
          <cx:pt idx="1603">65.087817632829584</cx:pt>
          <cx:pt idx="1604">65.051653286252161</cx:pt>
          <cx:pt idx="1605">65.031923080114552</cx:pt>
          <cx:pt idx="1606">65.028025047470905</cx:pt>
          <cx:pt idx="1607">65.025974381912249</cx:pt>
          <cx:pt idx="1608">65.02440231005319</cx:pt>
          <cx:pt idx="1609">65.021994680607889</cx:pt>
          <cx:pt idx="1610">65.005626400286161</cx:pt>
          <cx:pt idx="1611">64.952517986036256</cx:pt>
          <cx:pt idx="1612">64.903459946541801</cx:pt>
          <cx:pt idx="1613">64.890967393403059</cx:pt>
          <cx:pt idx="1614">64.8798428956637</cx:pt>
          <cx:pt idx="1615">64.87725760615244</cx:pt>
          <cx:pt idx="1616">64.864717408907865</cx:pt>
          <cx:pt idx="1617">64.861367323624222</cx:pt>
          <cx:pt idx="1618">64.823389648953963</cx:pt>
          <cx:pt idx="1619">64.796946669818254</cx:pt>
          <cx:pt idx="1620">64.796271787111053</cx:pt>
          <cx:pt idx="1621">64.791044797481263</cx:pt>
          <cx:pt idx="1622">64.763379472495103</cx:pt>
          <cx:pt idx="1623">64.756378227135031</cx:pt>
          <cx:pt idx="1624">64.75508273851149</cx:pt>
          <cx:pt idx="1625">64.745325006246176</cx:pt>
          <cx:pt idx="1626">64.720272637357482</cx:pt>
          <cx:pt idx="1627">64.713469127305586</cx:pt>
          <cx:pt idx="1628">64.708661357373614</cx:pt>
          <cx:pt idx="1629">64.677919160582249</cx:pt>
          <cx:pt idx="1630">64.669101890603557</cx:pt>
          <cx:pt idx="1631">64.660078378465926</cx:pt>
          <cx:pt idx="1632">64.645503988627027</cx:pt>
          <cx:pt idx="1633">64.599805999322513</cx:pt>
          <cx:pt idx="1634">64.585346011013627</cx:pt>
          <cx:pt idx="1635">64.574988728743207</cx:pt>
          <cx:pt idx="1636">64.544514330247864</cx:pt>
          <cx:pt idx="1637">64.540243247090217</cx:pt>
          <cx:pt idx="1638">64.53279772653309</cx:pt>
          <cx:pt idx="1639">64.508453991826869</cx:pt>
          <cx:pt idx="1640">64.479663802115411</cx:pt>
          <cx:pt idx="1641">64.479033681138162</cx:pt>
          <cx:pt idx="1642">64.478081363815491</cx:pt>
          <cx:pt idx="1643">64.44563668073927</cx:pt>
          <cx:pt idx="1644">64.431611140000001</cx:pt>
          <cx:pt idx="1645">64.430766270379465</cx:pt>
          <cx:pt idx="1646">64.399816742815702</cx:pt>
          <cx:pt idx="1647">64.385728949514515</cx:pt>
          <cx:pt idx="1648">64.336053003246562</cx:pt>
          <cx:pt idx="1649">64.283449004616102</cx:pt>
          <cx:pt idx="1650">64.269242591940355</cx:pt>
          <cx:pt idx="1651">64.259434224098499</cx:pt>
          <cx:pt idx="1652">64.226292406208742</cx:pt>
          <cx:pt idx="1653">64.201447031955965</cx:pt>
          <cx:pt idx="1654">64.176337356276079</cx:pt>
          <cx:pt idx="1655">64.16552576352224</cx:pt>
          <cx:pt idx="1656">64.153893367382992</cx:pt>
          <cx:pt idx="1657">64.150185418428762</cx:pt>
          <cx:pt idx="1658">64.146075726088796</cx:pt>
          <cx:pt idx="1659">64.130621567598581</cx:pt>
          <cx:pt idx="1660">64.126261336681154</cx:pt>
          <cx:pt idx="1661">64.119391174537924</cx:pt>
          <cx:pt idx="1662">64.108429007357145</cx:pt>
          <cx:pt idx="1663">64.102495796514887</cx:pt>
          <cx:pt idx="1664">64.0656640537388</cx:pt>
          <cx:pt idx="1665">64.043441781828662</cx:pt>
          <cx:pt idx="1666">64.039335452794717</cx:pt>
          <cx:pt idx="1667">64.029743251754013</cx:pt>
          <cx:pt idx="1668">63.999474045806579</cx:pt>
          <cx:pt idx="1669">63.975805473883</cx:pt>
          <cx:pt idx="1670">63.902783258598532</cx:pt>
          <cx:pt idx="1671">63.885675076573399</cx:pt>
          <cx:pt idx="1672">63.871950071483347</cx:pt>
          <cx:pt idx="1673">63.853800723718933</cx:pt>
          <cx:pt idx="1674">63.849260758897508</cx:pt>
          <cx:pt idx="1675">63.811748160673851</cx:pt>
          <cx:pt idx="1676">63.808542059390007</cx:pt>
          <cx:pt idx="1677">63.771880835061353</cx:pt>
          <cx:pt idx="1678">63.760071445513333</cx:pt>
          <cx:pt idx="1679">63.73763724332003</cx:pt>
          <cx:pt idx="1680">63.715818555520478</cx:pt>
          <cx:pt idx="1681">63.638860280467682</cx:pt>
          <cx:pt idx="1682">63.604859255449973</cx:pt>
          <cx:pt idx="1683">63.542343182125833</cx:pt>
          <cx:pt idx="1684">63.534750652317761</cx:pt>
          <cx:pt idx="1685">63.531822375296812</cx:pt>
          <cx:pt idx="1686">63.509193887056213</cx:pt>
          <cx:pt idx="1687">63.505978162908377</cx:pt>
          <cx:pt idx="1688">63.503677517651028</cx:pt>
          <cx:pt idx="1689">63.499706449544391</cx:pt>
          <cx:pt idx="1690">63.498033218990571</cx:pt>
          <cx:pt idx="1691">63.493452046779588</cx:pt>
          <cx:pt idx="1692">63.450716259182236</cx:pt>
          <cx:pt idx="1693">63.450251073002192</cx:pt>
          <cx:pt idx="1694">63.444140354016497</cx:pt>
          <cx:pt idx="1695">63.410619274412461</cx:pt>
          <cx:pt idx="1696">63.407424764856152</cx:pt>
          <cx:pt idx="1697">63.401867145265427</cx:pt>
          <cx:pt idx="1698">63.394700704989582</cx:pt>
          <cx:pt idx="1699">63.37697530210481</cx:pt>
          <cx:pt idx="1700">63.368378924952971</cx:pt>
          <cx:pt idx="1701">63.339683274024971</cx:pt>
          <cx:pt idx="1702">63.31696430940319</cx:pt>
          <cx:pt idx="1703">63.298598432247474</cx:pt>
          <cx:pt idx="1704">63.261348308143113</cx:pt>
          <cx:pt idx="1705">63.248756673732679</cx:pt>
          <cx:pt idx="1706">63.221565981336497</cx:pt>
          <cx:pt idx="1707">63.214561253484867</cx:pt>
          <cx:pt idx="1708">63.203309018680862</cx:pt>
          <cx:pt idx="1709">63.197956656557757</cx:pt>
          <cx:pt idx="1710">63.191927653163461</cx:pt>
          <cx:pt idx="1711">63.19110670078372</cx:pt>
          <cx:pt idx="1712">63.166535178311243</cx:pt>
          <cx:pt idx="1713">63.118783896886967</cx:pt>
          <cx:pt idx="1714">63.104972731705253</cx:pt>
          <cx:pt idx="1715">63.073130611145388</cx:pt>
          <cx:pt idx="1716">63.060768381414462</cx:pt>
          <cx:pt idx="1717">63.052500919051809</cx:pt>
          <cx:pt idx="1718">63.048811548213408</cx:pt>
          <cx:pt idx="1719">63.015928280159542</cx:pt>
          <cx:pt idx="1720">63.007434940502662</cx:pt>
          <cx:pt idx="1721">63.00194544761225</cx:pt>
          <cx:pt idx="1722">62.993067809584801</cx:pt>
          <cx:pt idx="1723">62.985551091523106</cx:pt>
          <cx:pt idx="1724">62.984587484163242</cx:pt>
          <cx:pt idx="1725">62.955651103147098</cx:pt>
          <cx:pt idx="1726">62.920730539165859</cx:pt>
          <cx:pt idx="1727">62.915381772976808</cx:pt>
          <cx:pt idx="1728">62.886514688535719</cx:pt>
          <cx:pt idx="1729">62.840320629500148</cx:pt>
          <cx:pt idx="1730">62.839486324287257</cx:pt>
          <cx:pt idx="1731">62.731221994424907</cx:pt>
          <cx:pt idx="1732">62.727422854795492</cx:pt>
          <cx:pt idx="1733">62.693311911414717</cx:pt>
          <cx:pt idx="1734">62.672046788234091</cx:pt>
          <cx:pt idx="1735">62.655193264948338</cx:pt>
          <cx:pt idx="1736">62.625948213805451</cx:pt>
          <cx:pt idx="1737">62.586132860114233</cx:pt>
          <cx:pt idx="1738">62.576866893009061</cx:pt>
          <cx:pt idx="1739">62.555586137185912</cx:pt>
          <cx:pt idx="1740">62.548162322513583</cx:pt>
          <cx:pt idx="1741">62.52197381222976</cx:pt>
          <cx:pt idx="1742">62.51433315321114</cx:pt>
          <cx:pt idx="1743">62.489478336495573</cx:pt>
          <cx:pt idx="1744">62.476413615917572</cx:pt>
          <cx:pt idx="1745">62.476104070579829</cx:pt>
          <cx:pt idx="1746">62.457853493425752</cx:pt>
          <cx:pt idx="1747">62.453888700036877</cx:pt>
          <cx:pt idx="1748">62.439637969858651</cx:pt>
          <cx:pt idx="1749">62.421479494397978</cx:pt>
          <cx:pt idx="1750">62.309681195310972</cx:pt>
          <cx:pt idx="1751">62.297388785968067</cx:pt>
          <cx:pt idx="1752">62.27751717378213</cx:pt>
          <cx:pt idx="1753">62.276157678071733</cx:pt>
          <cx:pt idx="1754">62.249113163326157</cx:pt>
          <cx:pt idx="1755">62.23667367162512</cx:pt>
          <cx:pt idx="1756">62.219448077779852</cx:pt>
          <cx:pt idx="1757">62.215665061787639</cx:pt>
          <cx:pt idx="1758">62.191777764662461</cx:pt>
          <cx:pt idx="1759">62.169877046293941</cx:pt>
          <cx:pt idx="1760">62.163106630634658</cx:pt>
          <cx:pt idx="1761">62.160008801189313</cx:pt>
          <cx:pt idx="1762">62.158987015471133</cx:pt>
          <cx:pt idx="1763">62.145331510904093</cx:pt>
          <cx:pt idx="1764">62.143518321950388</cx:pt>
          <cx:pt idx="1765">62.135366874584577</cx:pt>
          <cx:pt idx="1766">62.124947226784563</cx:pt>
          <cx:pt idx="1767">62.107231753308909</cx:pt>
          <cx:pt idx="1768">62.062308084218557</cx:pt>
          <cx:pt idx="1769">62.058071449414868</cx:pt>
          <cx:pt idx="1770">62.029477623037721</cx:pt>
          <cx:pt idx="1771">61.977543082568268</cx:pt>
          <cx:pt idx="1772">61.918970706650789</cx:pt>
          <cx:pt idx="1773">61.899580311714367</cx:pt>
          <cx:pt idx="1774">61.895630146811932</cx:pt>
          <cx:pt idx="1775">61.874057067593469</cx:pt>
          <cx:pt idx="1776">61.872767142345772</cx:pt>
          <cx:pt idx="1777">61.860204733503743</cx:pt>
          <cx:pt idx="1778">61.812763433921504</cx:pt>
          <cx:pt idx="1779">61.811077912499137</cx:pt>
          <cx:pt idx="1780">61.791773052590862</cx:pt>
          <cx:pt idx="1781">61.790701605254633</cx:pt>
          <cx:pt idx="1782">61.774832072200347</cx:pt>
          <cx:pt idx="1783">61.758414284734151</cx:pt>
          <cx:pt idx="1784">61.75681924339996</cx:pt>
          <cx:pt idx="1785">61.731292720227927</cx:pt>
          <cx:pt idx="1786">61.723718511669453</cx:pt>
          <cx:pt idx="1787">61.705399256095582</cx:pt>
          <cx:pt idx="1788">61.681225521716918</cx:pt>
          <cx:pt idx="1789">61.651580268508631</cx:pt>
          <cx:pt idx="1790">61.650157739874757</cx:pt>
          <cx:pt idx="1791">61.64753104712085</cx:pt>
          <cx:pt idx="1792">61.601744586611609</cx:pt>
          <cx:pt idx="1793">61.546135955122281</cx:pt>
          <cx:pt idx="1794">61.501718238029937</cx:pt>
          <cx:pt idx="1795">61.482454584321978</cx:pt>
          <cx:pt idx="1796">61.476190563042927</cx:pt>
          <cx:pt idx="1797">61.472477914548982</cx:pt>
          <cx:pt idx="1798">61.428904042654921</cx:pt>
          <cx:pt idx="1799">61.418845497811567</cx:pt>
          <cx:pt idx="1800">61.401505052341342</cx:pt>
          <cx:pt idx="1801">61.391615938879241</cx:pt>
          <cx:pt idx="1802">61.388155957861933</cx:pt>
          <cx:pt idx="1803">61.387648436098289</cx:pt>
          <cx:pt idx="1804">61.382553553880037</cx:pt>
          <cx:pt idx="1805">61.381135334775529</cx:pt>
          <cx:pt idx="1806">61.371466739094643</cx:pt>
          <cx:pt idx="1807">61.360192937308632</cx:pt>
          <cx:pt idx="1808">61.348767764697463</cx:pt>
          <cx:pt idx="1809">61.344326438143803</cx:pt>
          <cx:pt idx="1810">61.337018196057699</cx:pt>
          <cx:pt idx="1811">61.323722117206323</cx:pt>
          <cx:pt idx="1812">61.310237401420167</cx:pt>
          <cx:pt idx="1813">61.309629350608382</cx:pt>
          <cx:pt idx="1814">61.297359607613821</cx:pt>
          <cx:pt idx="1815">61.291514654052428</cx:pt>
          <cx:pt idx="1816">61.257074604042373</cx:pt>
          <cx:pt idx="1817">61.24922997401039</cx:pt>
          <cx:pt idx="1818">61.247564186764649</cx:pt>
          <cx:pt idx="1819">61.245385536353339</cx:pt>
          <cx:pt idx="1820">61.241373977066367</cx:pt>
          <cx:pt idx="1821">61.232593743356418</cx:pt>
          <cx:pt idx="1822">61.180552470096067</cx:pt>
          <cx:pt idx="1823">61.144239831620538</cx:pt>
          <cx:pt idx="1824">61.116147948180441</cx:pt>
          <cx:pt idx="1825">61.106363197331852</cx:pt>
          <cx:pt idx="1826">61.072503260553603</cx:pt>
          <cx:pt idx="1827">61.05571170173878</cx:pt>
          <cx:pt idx="1828">61.053180161865072</cx:pt>
          <cx:pt idx="1829">61.033197615373282</cx:pt>
          <cx:pt idx="1830">61.020898380039142</cx:pt>
          <cx:pt idx="1831">61.009930028131848</cx:pt>
          <cx:pt idx="1832">60.982365676381733</cx:pt>
          <cx:pt idx="1833">60.967293116582788</cx:pt>
          <cx:pt idx="1834">60.964011041060623</cx:pt>
          <cx:pt idx="1835">60.947373577114583</cx:pt>
          <cx:pt idx="1836">60.929230698940607</cx:pt>
          <cx:pt idx="1837">60.919203145360576</cx:pt>
          <cx:pt idx="1838">60.915498620407597</cx:pt>
          <cx:pt idx="1839">60.860179042454867</cx:pt>
          <cx:pt idx="1840">60.858440555912587</cx:pt>
          <cx:pt idx="1841">60.818296616856472</cx:pt>
          <cx:pt idx="1842">60.804818953134621</cx:pt>
          <cx:pt idx="1843">60.792315755404282</cx:pt>
          <cx:pt idx="1844">60.780428976564743</cx:pt>
          <cx:pt idx="1845">60.77330432870145</cx:pt>
          <cx:pt idx="1846">60.768689522463937</cx:pt>
          <cx:pt idx="1847">60.759175674919973</cx:pt>
          <cx:pt idx="1848">60.750592811364932</cx:pt>
          <cx:pt idx="1849">60.747988598318997</cx:pt>
          <cx:pt idx="1850">60.729103769359341</cx:pt>
          <cx:pt idx="1851">60.723025218400309</cx:pt>
          <cx:pt idx="1852">60.720352218720819</cx:pt>
          <cx:pt idx="1853">60.720246426423252</cx:pt>
          <cx:pt idx="1854">60.702404054690838</cx:pt>
          <cx:pt idx="1855">60.690048739691051</cx:pt>
          <cx:pt idx="1856">60.68456531050721</cx:pt>
          <cx:pt idx="1857">60.679060745809167</cx:pt>
          <cx:pt idx="1858">60.671854376569499</cx:pt>
          <cx:pt idx="1859">60.631864113899638</cx:pt>
          <cx:pt idx="1860">60.605177933527777</cx:pt>
          <cx:pt idx="1861">60.604230484084297</cx:pt>
          <cx:pt idx="1862">60.602555517573776</cx:pt>
          <cx:pt idx="1863">60.565065568834129</cx:pt>
          <cx:pt idx="1864">60.560792659093643</cx:pt>
          <cx:pt idx="1865">60.560457331859148</cx:pt>
          <cx:pt idx="1866">60.547666837990342</cx:pt>
          <cx:pt idx="1867">60.543951176829303</cx:pt>
          <cx:pt idx="1868">60.522322534949481</cx:pt>
          <cx:pt idx="1869">60.493034698638368</cx:pt>
          <cx:pt idx="1870">60.475588513155841</cx:pt>
          <cx:pt idx="1871">60.412169836041848</cx:pt>
          <cx:pt idx="1872">60.361875947211693</cx:pt>
          <cx:pt idx="1873">60.351291060462131</cx:pt>
          <cx:pt idx="1874">60.326336355422278</cx:pt>
          <cx:pt idx="1875">60.292104193475069</cx:pt>
          <cx:pt idx="1876">60.249450457923807</cx:pt>
          <cx:pt idx="1877">60.197995439895827</cx:pt>
          <cx:pt idx="1878">60.187980160760347</cx:pt>
          <cx:pt idx="1879">60.170378986745902</cx:pt>
          <cx:pt idx="1880">60.160626645832558</cx:pt>
          <cx:pt idx="1881">60.135273959600923</cx:pt>
          <cx:pt idx="1882">60.089319879746007</cx:pt>
          <cx:pt idx="1883">60.069239343810892</cx:pt>
          <cx:pt idx="1884">60.051297112426141</cx:pt>
          <cx:pt idx="1885">60.051296698472363</cx:pt>
          <cx:pt idx="1886">60.013918536027511</cx:pt>
          <cx:pt idx="1887">60.006031882330632</cx:pt>
          <cx:pt idx="1888">60.003116428026857</cx:pt>
          <cx:pt idx="1889">59.969206489376603</cx:pt>
          <cx:pt idx="1890">59.940776763670598</cx:pt>
          <cx:pt idx="1891">59.934535495818132</cx:pt>
          <cx:pt idx="1892">59.930470666877973</cx:pt>
          <cx:pt idx="1893">59.929384480587167</cx:pt>
          <cx:pt idx="1894">59.922248246254028</cx:pt>
          <cx:pt idx="1895">59.897656314699113</cx:pt>
          <cx:pt idx="1896">59.82922787007282</cx:pt>
          <cx:pt idx="1897">59.796495159638383</cx:pt>
          <cx:pt idx="1898">59.793268226669262</cx:pt>
          <cx:pt idx="1899">59.782533105196322</cx:pt>
          <cx:pt idx="1900">59.764662132391358</cx:pt>
          <cx:pt idx="1901">59.76463795088199</cx:pt>
          <cx:pt idx="1902">59.741199942164933</cx:pt>
          <cx:pt idx="1903">59.734124327025057</cx:pt>
          <cx:pt idx="1904">59.714364469849869</cx:pt>
          <cx:pt idx="1905">59.707735561501103</cx:pt>
          <cx:pt idx="1906">59.698719348357457</cx:pt>
          <cx:pt idx="1907">59.659247153451027</cx:pt>
          <cx:pt idx="1908">59.643686133615958</cx:pt>
          <cx:pt idx="1909">59.6397106069711</cx:pt>
          <cx:pt idx="1910">59.57872405039992</cx:pt>
          <cx:pt idx="1911">59.506897551159241</cx:pt>
          <cx:pt idx="1912">59.488807921670897</cx:pt>
          <cx:pt idx="1913">59.466295371595301</cx:pt>
          <cx:pt idx="1914">59.465739337983678</cx:pt>
          <cx:pt idx="1915">59.465588591566217</cx:pt>
          <cx:pt idx="1916">59.454028014864512</cx:pt>
          <cx:pt idx="1917">59.418990281697397</cx:pt>
          <cx:pt idx="1918">59.356374677646663</cx:pt>
          <cx:pt idx="1919">59.345147667384659</cx:pt>
          <cx:pt idx="1920">59.324183658323967</cx:pt>
          <cx:pt idx="1921">59.319838138075752</cx:pt>
          <cx:pt idx="1922">59.31867494615507</cx:pt>
          <cx:pt idx="1923">59.312707998590277</cx:pt>
          <cx:pt idx="1924">59.274238908226557</cx:pt>
          <cx:pt idx="1925">59.260651508311959</cx:pt>
          <cx:pt idx="1926">59.239762281992611</cx:pt>
          <cx:pt idx="1927">59.221898721231987</cx:pt>
          <cx:pt idx="1928">59.208118580205749</cx:pt>
          <cx:pt idx="1929">59.205597776454518</cx:pt>
          <cx:pt idx="1930">59.187685808452393</cx:pt>
          <cx:pt idx="1931">59.176787526355113</cx:pt>
          <cx:pt idx="1932">59.16870748596024</cx:pt>
          <cx:pt idx="1933">59.129301437393593</cx:pt>
          <cx:pt idx="1934">59.1133010767945</cx:pt>
          <cx:pt idx="1935">59.098970669225316</cx:pt>
          <cx:pt idx="1936">59.082225333381203</cx:pt>
          <cx:pt idx="1937">59.070956085104378</cx:pt>
          <cx:pt idx="1938">59.061412350770759</cx:pt>
          <cx:pt idx="1939">59.058009016489812</cx:pt>
          <cx:pt idx="1940">59.05775884180435</cx:pt>
          <cx:pt idx="1941">59.042410754757782</cx:pt>
          <cx:pt idx="1942">59.006765043513262</cx:pt>
          <cx:pt idx="1943">58.950091101001021</cx:pt>
          <cx:pt idx="1944">58.944429469268478</cx:pt>
          <cx:pt idx="1945">58.933911221300477</cx:pt>
          <cx:pt idx="1946">58.926718904612699</cx:pt>
          <cx:pt idx="1947">58.91209388837072</cx:pt>
          <cx:pt idx="1948">58.880807726820777</cx:pt>
          <cx:pt idx="1949">58.839548163069779</cx:pt>
          <cx:pt idx="1950">58.823753933672933</cx:pt>
          <cx:pt idx="1951">58.808874488481123</cx:pt>
          <cx:pt idx="1952">58.808609179149506</cx:pt>
          <cx:pt idx="1953">58.808188578362319</cx:pt>
          <cx:pt idx="1954">58.790535953020473</cx:pt>
          <cx:pt idx="1955">58.788599102913473</cx:pt>
          <cx:pt idx="1956">58.787980944081973</cx:pt>
          <cx:pt idx="1957">58.763039415318808</cx:pt>
          <cx:pt idx="1958">58.760309734965887</cx:pt>
          <cx:pt idx="1959">58.758027225466783</cx:pt>
          <cx:pt idx="1960">58.731961960052693</cx:pt>
          <cx:pt idx="1961">58.723803365514769</cx:pt>
          <cx:pt idx="1962">58.689856181441847</cx:pt>
          <cx:pt idx="1963">58.680710933122192</cx:pt>
          <cx:pt idx="1964">58.639286161049583</cx:pt>
          <cx:pt idx="1965">58.632812026312287</cx:pt>
          <cx:pt idx="1966">58.605485676210343</cx:pt>
          <cx:pt idx="1967">58.584390758442836</cx:pt>
          <cx:pt idx="1968">58.570702542943003</cx:pt>
          <cx:pt idx="1969">58.537073778903903</cx:pt>
          <cx:pt idx="1970">58.522623129166753</cx:pt>
          <cx:pt idx="1971">58.515494245744982</cx:pt>
          <cx:pt idx="1972">58.506993009561647</cx:pt>
          <cx:pt idx="1973">58.455155506839297</cx:pt>
          <cx:pt idx="1974">58.436492893168968</cx:pt>
          <cx:pt idx="1975">58.426496971427753</cx:pt>
          <cx:pt idx="1976">58.395750640414903</cx:pt>
          <cx:pt idx="1977">58.3588676669074</cx:pt>
          <cx:pt idx="1978">58.342482309024433</cx:pt>
          <cx:pt idx="1979">58.339656281662897</cx:pt>
          <cx:pt idx="1980">58.335263727943193</cx:pt>
          <cx:pt idx="1981">58.330594669364032</cx:pt>
          <cx:pt idx="1982">58.304128333400698</cx:pt>
          <cx:pt idx="1983">58.304088841471447</cx:pt>
          <cx:pt idx="1984">58.303213705656937</cx:pt>
          <cx:pt idx="1985">58.300363723199297</cx:pt>
          <cx:pt idx="1986">58.261518296355732</cx:pt>
          <cx:pt idx="1987">58.25447631642443</cx:pt>
          <cx:pt idx="1988">58.247761090434807</cx:pt>
          <cx:pt idx="1989">58.202722271131613</cx:pt>
          <cx:pt idx="1990">58.16787369466028</cx:pt>
          <cx:pt idx="1991">58.167256719670043</cx:pt>
          <cx:pt idx="1992">58.16286333737316</cx:pt>
          <cx:pt idx="1993">58.142254983893842</cx:pt>
          <cx:pt idx="1994">58.125456324503041</cx:pt>
          <cx:pt idx="1995">58.112338949221453</cx:pt>
          <cx:pt idx="1996">58.052075279832373</cx:pt>
          <cx:pt idx="1997">58.039288578371838</cx:pt>
          <cx:pt idx="1998">58.006040378921362</cx:pt>
          <cx:pt idx="1999">57.983906973015372</cx:pt>
          <cx:pt idx="2000">57.974590667172109</cx:pt>
          <cx:pt idx="2001">57.958508745435218</cx:pt>
          <cx:pt idx="2002">57.957297137342707</cx:pt>
          <cx:pt idx="2003">57.930308626322393</cx:pt>
          <cx:pt idx="2004">57.915548970401488</cx:pt>
          <cx:pt idx="2005">57.913624051475857</cx:pt>
          <cx:pt idx="2006">57.856628034227803</cx:pt>
          <cx:pt idx="2007">57.843165680924628</cx:pt>
          <cx:pt idx="2008">57.802424388383109</cx:pt>
          <cx:pt idx="2009">57.792158746827049</cx:pt>
          <cx:pt idx="2010">57.788517656171763</cx:pt>
          <cx:pt idx="2011">57.787143160956923</cx:pt>
          <cx:pt idx="2012">57.761951603461362</cx:pt>
          <cx:pt idx="2013">57.756776603472559</cx:pt>
          <cx:pt idx="2014">57.743421767677987</cx:pt>
          <cx:pt idx="2015">57.733280409578647</cx:pt>
          <cx:pt idx="2016">57.731151649763831</cx:pt>
          <cx:pt idx="2017">57.708601354471128</cx:pt>
          <cx:pt idx="2018">57.67392144891663</cx:pt>
          <cx:pt idx="2019">57.671904172797781</cx:pt>
          <cx:pt idx="2020">57.656242257564337</cx:pt>
          <cx:pt idx="2021">57.65035179823311</cx:pt>
          <cx:pt idx="2022">57.645467358394257</cx:pt>
          <cx:pt idx="2023">57.638307972316007</cx:pt>
          <cx:pt idx="2024">57.617686548089949</cx:pt>
          <cx:pt idx="2025">57.602306015349363</cx:pt>
          <cx:pt idx="2026">57.596319641149982</cx:pt>
          <cx:pt idx="2027">57.591939918267109</cx:pt>
          <cx:pt idx="2028">57.578978023406769</cx:pt>
          <cx:pt idx="2029">57.576035073072333</cx:pt>
          <cx:pt idx="2030">57.570038084199552</cx:pt>
          <cx:pt idx="2031">57.555073760025799</cx:pt>
          <cx:pt idx="2032">57.538497247440922</cx:pt>
          <cx:pt idx="2033">57.528553084124397</cx:pt>
          <cx:pt idx="2034">57.527228968641673</cx:pt>
          <cx:pt idx="2035">57.515099640616413</cx:pt>
          <cx:pt idx="2036">57.504197357431273</cx:pt>
          <cx:pt idx="2037">57.491557189454497</cx:pt>
          <cx:pt idx="2038">57.460834092100001</cx:pt>
          <cx:pt idx="2039">57.444316014596907</cx:pt>
          <cx:pt idx="2040">57.427810804067363</cx:pt>
          <cx:pt idx="2041">57.422079611698493</cx:pt>
          <cx:pt idx="2042">57.412766422335658</cx:pt>
          <cx:pt idx="2043">57.409258788422498</cx:pt>
          <cx:pt idx="2044">57.385617055467563</cx:pt>
          <cx:pt idx="2045">57.385156809634474</cx:pt>
          <cx:pt idx="2046">57.384710581795296</cx:pt>
          <cx:pt idx="2047">57.383085336134499</cx:pt>
          <cx:pt idx="2048">57.339098523866348</cx:pt>
          <cx:pt idx="2049">57.337191739587126</cx:pt>
          <cx:pt idx="2050">57.331145536259243</cx:pt>
          <cx:pt idx="2051">57.3104018587971</cx:pt>
          <cx:pt idx="2052">57.28110410203201</cx:pt>
          <cx:pt idx="2053">57.280476064373893</cx:pt>
          <cx:pt idx="2054">57.279059645852293</cx:pt>
          <cx:pt idx="2055">57.24630988403463</cx:pt>
          <cx:pt idx="2056">57.245334018516523</cx:pt>
          <cx:pt idx="2057">57.236318443736018</cx:pt>
          <cx:pt idx="2058">57.232318866626883</cx:pt>
          <cx:pt idx="2059">57.230173020759793</cx:pt>
          <cx:pt idx="2060">57.207345123749889</cx:pt>
          <cx:pt idx="2061">57.2008971907591</cx:pt>
          <cx:pt idx="2062">57.195928057408352</cx:pt>
          <cx:pt idx="2063">57.192064363321762</cx:pt>
          <cx:pt idx="2064">57.181607452666917</cx:pt>
          <cx:pt idx="2065">57.17752721818681</cx:pt>
          <cx:pt idx="2066">57.162177760175773</cx:pt>
          <cx:pt idx="2067">57.148160873802418</cx:pt>
          <cx:pt idx="2068">57.146360589113911</cx:pt>
          <cx:pt idx="2069">57.108682710665562</cx:pt>
          <cx:pt idx="2070">57.094000102873089</cx:pt>
          <cx:pt idx="2071">57.060244888874898</cx:pt>
          <cx:pt idx="2072">57.004171231634793</cx:pt>
          <cx:pt idx="2073">56.998040914800548</cx:pt>
          <cx:pt idx="2074">56.914154481762338</cx:pt>
          <cx:pt idx="2075">56.904298793439487</cx:pt>
          <cx:pt idx="2076">56.903450343264353</cx:pt>
          <cx:pt idx="2077">56.899732046048697</cx:pt>
          <cx:pt idx="2078">56.897009658488493</cx:pt>
          <cx:pt idx="2079">56.88348884100207</cx:pt>
          <cx:pt idx="2080">56.862702018513147</cx:pt>
          <cx:pt idx="2081">56.855442864023317</cx:pt>
          <cx:pt idx="2082">56.847739514704926</cx:pt>
          <cx:pt idx="2083">56.803226342541357</cx:pt>
          <cx:pt idx="2084">56.80309002503828</cx:pt>
          <cx:pt idx="2085">56.795742003746582</cx:pt>
          <cx:pt idx="2086">56.789755638071377</cx:pt>
          <cx:pt idx="2087">56.78011588136286</cx:pt>
          <cx:pt idx="2088">56.779041270681518</cx:pt>
          <cx:pt idx="2089">56.760770055309607</cx:pt>
          <cx:pt idx="2090">56.75579131138899</cx:pt>
          <cx:pt idx="2091">56.725262850226223</cx:pt>
          <cx:pt idx="2092">56.718343598921052</cx:pt>
          <cx:pt idx="2093">56.704443256354423</cx:pt>
          <cx:pt idx="2094">56.690055875217062</cx:pt>
          <cx:pt idx="2095">56.689398995763497</cx:pt>
          <cx:pt idx="2096">56.666020155732177</cx:pt>
          <cx:pt idx="2097">56.647028690539948</cx:pt>
          <cx:pt idx="2098">56.624097285833798</cx:pt>
          <cx:pt idx="2099">56.617256347893189</cx:pt>
          <cx:pt idx="2100">56.571221099902573</cx:pt>
          <cx:pt idx="2101">56.56388987165375</cx:pt>
          <cx:pt idx="2102">56.542724301221838</cx:pt>
          <cx:pt idx="2103">56.541729636016093</cx:pt>
          <cx:pt idx="2104">56.531529361979679</cx:pt>
          <cx:pt idx="2105">56.524811463486728</cx:pt>
          <cx:pt idx="2106">56.517744464833797</cx:pt>
          <cx:pt idx="2107">56.510735585987263</cx:pt>
          <cx:pt idx="2108">56.489032666500513</cx:pt>
          <cx:pt idx="2109">56.485403518322933</cx:pt>
          <cx:pt idx="2110">56.473072996337457</cx:pt>
          <cx:pt idx="2111">56.449710628997067</cx:pt>
          <cx:pt idx="2112">56.414694339063352</cx:pt>
          <cx:pt idx="2113">56.405932630296697</cx:pt>
          <cx:pt idx="2114">56.39704331586799</cx:pt>
          <cx:pt idx="2115">56.387982908763952</cx:pt>
          <cx:pt idx="2116">56.385124792334793</cx:pt>
          <cx:pt idx="2117">56.381287907293128</cx:pt>
          <cx:pt idx="2118">56.376950620557849</cx:pt>
          <cx:pt idx="2119">56.353390301152963</cx:pt>
          <cx:pt idx="2120">56.352993883874078</cx:pt>
          <cx:pt idx="2121">56.352403635451132</cx:pt>
          <cx:pt idx="2122">56.334763926861427</cx:pt>
          <cx:pt idx="2123">56.329259029142733</cx:pt>
          <cx:pt idx="2124">56.312258900161197</cx:pt>
          <cx:pt idx="2125">56.304060259565937</cx:pt>
          <cx:pt idx="2126">56.300530506792803</cx:pt>
          <cx:pt idx="2127">56.299139736343378</cx:pt>
          <cx:pt idx="2128">56.268290936383259</cx:pt>
          <cx:pt idx="2129">56.261164675790688</cx:pt>
          <cx:pt idx="2130">56.252332900214583</cx:pt>
          <cx:pt idx="2131">56.249295038275747</cx:pt>
          <cx:pt idx="2132">56.243825589233538</cx:pt>
          <cx:pt idx="2133">56.229113824118308</cx:pt>
          <cx:pt idx="2134">56.197918600409089</cx:pt>
          <cx:pt idx="2135">56.156879647369607</cx:pt>
          <cx:pt idx="2136">56.145977743962383</cx:pt>
          <cx:pt idx="2137">56.143871554703018</cx:pt>
          <cx:pt idx="2138">56.119198404718219</cx:pt>
          <cx:pt idx="2139">56.117342118436213</cx:pt>
          <cx:pt idx="2140">56.112577385719092</cx:pt>
          <cx:pt idx="2141">56.104763951016182</cx:pt>
          <cx:pt idx="2142">56.091290072044877</cx:pt>
          <cx:pt idx="2143">56.089572356892482</cx:pt>
          <cx:pt idx="2144">56.085305114140873</cx:pt>
          <cx:pt idx="2145">56.067033762447863</cx:pt>
          <cx:pt idx="2146">56.054348201789708</cx:pt>
          <cx:pt idx="2147">56.053490964040989</cx:pt>
          <cx:pt idx="2148">56.047441937357632</cx:pt>
          <cx:pt idx="2149">56.032715475003222</cx:pt>
          <cx:pt idx="2150">56.001799767659882</cx:pt>
          <cx:pt idx="2151">55.981989535065253</cx:pt>
          <cx:pt idx="2152">55.979678973871842</cx:pt>
          <cx:pt idx="2153">55.963759567732353</cx:pt>
          <cx:pt idx="2154">55.955266843463853</cx:pt>
          <cx:pt idx="2155">55.928912862934233</cx:pt>
          <cx:pt idx="2156">55.915685964915198</cx:pt>
          <cx:pt idx="2157">55.903139663396587</cx:pt>
          <cx:pt idx="2158">55.900875118995089</cx:pt>
          <cx:pt idx="2159">55.898213128549543</cx:pt>
          <cx:pt idx="2160">55.89164678609643</cx:pt>
          <cx:pt idx="2161">55.879977349063822</cx:pt>
          <cx:pt idx="2162">55.872465269598962</cx:pt>
          <cx:pt idx="2163">55.87013172311417</cx:pt>
          <cx:pt idx="2164">55.864849755393386</cx:pt>
          <cx:pt idx="2165">55.860003930174877</cx:pt>
          <cx:pt idx="2166">55.833796419844973</cx:pt>
          <cx:pt idx="2167">55.801462091677273</cx:pt>
          <cx:pt idx="2168">55.793349563597651</cx:pt>
          <cx:pt idx="2169">55.777685385326308</cx:pt>
          <cx:pt idx="2170">55.774908142842527</cx:pt>
          <cx:pt idx="2171">55.772179943095779</cx:pt>
          <cx:pt idx="2172">55.764748485145219</cx:pt>
          <cx:pt idx="2173">55.758852776424057</cx:pt>
          <cx:pt idx="2174">55.75332954394009</cx:pt>
          <cx:pt idx="2175">55.735947215833512</cx:pt>
          <cx:pt idx="2176">55.688474541292862</cx:pt>
          <cx:pt idx="2177">55.681350639043252</cx:pt>
          <cx:pt idx="2178">55.678822722032272</cx:pt>
          <cx:pt idx="2179">55.678737008271497</cx:pt>
          <cx:pt idx="2180">55.662237746386957</cx:pt>
          <cx:pt idx="2181">55.659714614409872</cx:pt>
          <cx:pt idx="2182">55.651405864847611</cx:pt>
          <cx:pt idx="2183">55.644858765897133</cx:pt>
          <cx:pt idx="2184">55.64431541944316</cx:pt>
          <cx:pt idx="2185">55.634316754240551</cx:pt>
          <cx:pt idx="2186">55.612493536311547</cx:pt>
          <cx:pt idx="2187">55.610905143126317</cx:pt>
          <cx:pt idx="2188">55.596614993796912</cx:pt>
          <cx:pt idx="2189">55.59518495361754</cx:pt>
          <cx:pt idx="2190">55.584822726931932</cx:pt>
          <cx:pt idx="2191">55.560700502812153</cx:pt>
          <cx:pt idx="2192">55.557165253866373</cx:pt>
          <cx:pt idx="2193">55.525717652016837</cx:pt>
          <cx:pt idx="2194">55.525505188963237</cx:pt>
          <cx:pt idx="2195">55.521818990679407</cx:pt>
          <cx:pt idx="2196">55.521513805535562</cx:pt>
          <cx:pt idx="2197">55.518756061673898</cx:pt>
          <cx:pt idx="2198">55.501553590231467</cx:pt>
          <cx:pt idx="2199">55.495158263603791</cx:pt>
          <cx:pt idx="2200">55.488846351641051</cx:pt>
          <cx:pt idx="2201">55.486175777553598</cx:pt>
          <cx:pt idx="2202">55.45123063481546</cx:pt>
          <cx:pt idx="2203">55.450010216641623</cx:pt>
          <cx:pt idx="2204">55.424481893331937</cx:pt>
          <cx:pt idx="2205">55.419870014447334</cx:pt>
          <cx:pt idx="2206">55.397827866180783</cx:pt>
          <cx:pt idx="2207">55.391367763024981</cx:pt>
          <cx:pt idx="2208">55.38712250541311</cx:pt>
          <cx:pt idx="2209">55.370031557868082</cx:pt>
          <cx:pt idx="2210">55.3693764363722</cx:pt>
          <cx:pt idx="2211">55.317858698623333</cx:pt>
          <cx:pt idx="2212">55.306862796547733</cx:pt>
          <cx:pt idx="2213">55.29051337647045</cx:pt>
          <cx:pt idx="2214">55.25763244543429</cx:pt>
          <cx:pt idx="2215">55.245514382201243</cx:pt>
          <cx:pt idx="2216">55.195343598171277</cx:pt>
          <cx:pt idx="2217">55.194711308283608</cx:pt>
          <cx:pt idx="2218">55.183985744921287</cx:pt>
          <cx:pt idx="2219">55.180313082913877</cx:pt>
          <cx:pt idx="2220">55.174194887069717</cx:pt>
          <cx:pt idx="2221">55.160150015117154</cx:pt>
          <cx:pt idx="2222">55.151317338919981</cx:pt>
          <cx:pt idx="2223">55.142870507087558</cx:pt>
          <cx:pt idx="2224">55.136365117589591</cx:pt>
          <cx:pt idx="2225">55.117294636324978</cx:pt>
          <cx:pt idx="2226">55.078865510015973</cx:pt>
          <cx:pt idx="2227">55.07593003945378</cx:pt>
          <cx:pt idx="2228">55.065310005969181</cx:pt>
          <cx:pt idx="2229">55.049610009825798</cx:pt>
          <cx:pt idx="2230">55.049102748287993</cx:pt>
          <cx:pt idx="2231">55.044186178714106</cx:pt>
          <cx:pt idx="2232">55.038468282096773</cx:pt>
          <cx:pt idx="2233">55.028708148124949</cx:pt>
          <cx:pt idx="2234">55.01818308507054</cx:pt>
          <cx:pt idx="2235">55.013746467828881</cx:pt>
          <cx:pt idx="2236">55.003538763909091</cx:pt>
          <cx:pt idx="2237">54.964444164623252</cx:pt>
          <cx:pt idx="2238">54.96083196449657</cx:pt>
          <cx:pt idx="2239">54.958976520025587</cx:pt>
          <cx:pt idx="2240">54.949364278552423</cx:pt>
          <cx:pt idx="2241">54.936590452518523</cx:pt>
          <cx:pt idx="2242">54.925249973870493</cx:pt>
          <cx:pt idx="2243">54.901794025187968</cx:pt>
          <cx:pt idx="2244">54.870893716684641</cx:pt>
          <cx:pt idx="2245">54.830499542459918</cx:pt>
          <cx:pt idx="2246">54.821769766991864</cx:pt>
          <cx:pt idx="2247">54.796811448236937</cx:pt>
          <cx:pt idx="2248">54.772112086926512</cx:pt>
          <cx:pt idx="2249">54.76147511072076</cx:pt>
          <cx:pt idx="2250">54.745421120739657</cx:pt>
          <cx:pt idx="2251">54.73338446205419</cx:pt>
          <cx:pt idx="2252">54.73073144738612</cx:pt>
          <cx:pt idx="2253">54.724401881396567</cx:pt>
          <cx:pt idx="2254">54.72261574385341</cx:pt>
          <cx:pt idx="2255">54.714355533794659</cx:pt>
          <cx:pt idx="2256">54.70435420304095</cx:pt>
          <cx:pt idx="2257">54.68043514172426</cx:pt>
          <cx:pt idx="2258">54.667867071987637</cx:pt>
          <cx:pt idx="2259">54.667622563908949</cx:pt>
          <cx:pt idx="2260">54.630141087612543</cx:pt>
          <cx:pt idx="2261">54.62468300617617</cx:pt>
          <cx:pt idx="2262">54.619582095028548</cx:pt>
          <cx:pt idx="2263">54.610320806410272</cx:pt>
          <cx:pt idx="2264">54.60813298366746</cx:pt>
          <cx:pt idx="2265">54.606817309731412</cx:pt>
          <cx:pt idx="2266">54.603497991027403</cx:pt>
          <cx:pt idx="2267">54.569844773945107</cx:pt>
          <cx:pt idx="2268">54.536911362995554</cx:pt>
          <cx:pt idx="2269">54.52756930218122</cx:pt>
          <cx:pt idx="2270">54.516111580922747</cx:pt>
          <cx:pt idx="2271">54.505631396319167</cx:pt>
          <cx:pt idx="2272">54.497652945619912</cx:pt>
          <cx:pt idx="2273">54.481487241049493</cx:pt>
          <cx:pt idx="2274">54.480053539394937</cx:pt>
          <cx:pt idx="2275">54.47618963780306</cx:pt>
          <cx:pt idx="2276">54.468085620528697</cx:pt>
          <cx:pt idx="2277">54.465720754142843</cx:pt>
          <cx:pt idx="2278">54.461704918634233</cx:pt>
          <cx:pt idx="2279">54.461117765312409</cx:pt>
          <cx:pt idx="2280">54.436135836101329</cx:pt>
          <cx:pt idx="2281">54.435894388249963</cx:pt>
          <cx:pt idx="2282">54.435875499046702</cx:pt>
          <cx:pt idx="2283">54.409490772726038</cx:pt>
          <cx:pt idx="2284">54.408447300299812</cx:pt>
          <cx:pt idx="2285">54.406819570187153</cx:pt>
          <cx:pt idx="2286">54.404074152761119</cx:pt>
          <cx:pt idx="2287">54.387070001625148</cx:pt>
          <cx:pt idx="2288">54.376024340121468</cx:pt>
          <cx:pt idx="2289">54.365015622674171</cx:pt>
          <cx:pt idx="2290">54.348380375590757</cx:pt>
          <cx:pt idx="2291">54.343684513247418</cx:pt>
          <cx:pt idx="2292">54.342044070565713</cx:pt>
          <cx:pt idx="2293">54.33118294440542</cx:pt>
          <cx:pt idx="2294">54.318183212390359</cx:pt>
          <cx:pt idx="2295">54.29410242146794</cx:pt>
          <cx:pt idx="2296">54.288634413628017</cx:pt>
          <cx:pt idx="2297">54.27975217072688</cx:pt>
          <cx:pt idx="2298">54.247702867788597</cx:pt>
          <cx:pt idx="2299">54.24751521549814</cx:pt>
          <cx:pt idx="2300">54.243248886140847</cx:pt>
          <cx:pt idx="2301">54.233766607936587</cx:pt>
          <cx:pt idx="2302">54.227849840581513</cx:pt>
          <cx:pt idx="2303">54.205943601744522</cx:pt>
          <cx:pt idx="2304">54.199356850117219</cx:pt>
          <cx:pt idx="2305">54.193629380980312</cx:pt>
          <cx:pt idx="2306">54.191345339612859</cx:pt>
          <cx:pt idx="2307">54.189852978232899</cx:pt>
          <cx:pt idx="2308">54.180636730494989</cx:pt>
          <cx:pt idx="2309">54.174747471705409</cx:pt>
          <cx:pt idx="2310">54.161343680596808</cx:pt>
          <cx:pt idx="2311">54.14650048123589</cx:pt>
          <cx:pt idx="2312">54.103079848775671</cx:pt>
          <cx:pt idx="2313">54.096838300460718</cx:pt>
          <cx:pt idx="2314">54.072371315237412</cx:pt>
          <cx:pt idx="2315">54.069299823190278</cx:pt>
          <cx:pt idx="2316">54.062123112063247</cx:pt>
          <cx:pt idx="2317">54.056136497251252</cx:pt>
          <cx:pt idx="2318">54.002510794809311</cx:pt>
          <cx:pt idx="2319">53.99003622985402</cx:pt>
          <cx:pt idx="2320">53.975992897910743</cx:pt>
          <cx:pt idx="2321">53.96303974068244</cx:pt>
          <cx:pt idx="2322">53.96082396693361</cx:pt>
          <cx:pt idx="2323">53.940391769711759</cx:pt>
          <cx:pt idx="2324">53.940038500106333</cx:pt>
          <cx:pt idx="2325">53.928813654356148</cx:pt>
          <cx:pt idx="2326">53.928498816500671</cx:pt>
          <cx:pt idx="2327">53.905638395102507</cx:pt>
          <cx:pt idx="2328">53.899880939511327</cx:pt>
          <cx:pt idx="2329">53.859408080568429</cx:pt>
          <cx:pt idx="2330">53.854347048774663</cx:pt>
          <cx:pt idx="2331">53.839960172035447</cx:pt>
          <cx:pt idx="2332">53.835988247177333</cx:pt>
          <cx:pt idx="2333">53.816050216061797</cx:pt>
          <cx:pt idx="2334">53.813928198615137</cx:pt>
          <cx:pt idx="2335">53.805809415835768</cx:pt>
          <cx:pt idx="2336">53.796392402693613</cx:pt>
          <cx:pt idx="2337">53.788163019807513</cx:pt>
          <cx:pt idx="2338">53.783527750280001</cx:pt>
          <cx:pt idx="2339">53.775592678341269</cx:pt>
          <cx:pt idx="2340">53.751274626959862</cx:pt>
          <cx:pt idx="2341">53.747726805611357</cx:pt>
          <cx:pt idx="2342">53.745390343985797</cx:pt>
          <cx:pt idx="2343">53.724282002560088</cx:pt>
          <cx:pt idx="2344">53.70727592399119</cx:pt>
          <cx:pt idx="2345">53.693815639247447</cx:pt>
          <cx:pt idx="2346">53.684294192251123</cx:pt>
          <cx:pt idx="2347">53.677332696469954</cx:pt>
          <cx:pt idx="2348">53.675725892907707</cx:pt>
          <cx:pt idx="2349">53.662260877137697</cx:pt>
          <cx:pt idx="2350">53.620335406197412</cx:pt>
          <cx:pt idx="2351">53.60753651185388</cx:pt>
          <cx:pt idx="2352">53.605867415533687</cx:pt>
          <cx:pt idx="2353">53.589185218251487</cx:pt>
          <cx:pt idx="2354">53.58812625676326</cx:pt>
          <cx:pt idx="2355">53.538222271175748</cx:pt>
          <cx:pt idx="2356">53.521585363707587</cx:pt>
          <cx:pt idx="2357">53.505807085635062</cx:pt>
          <cx:pt idx="2358">53.501593086371081</cx:pt>
          <cx:pt idx="2359">53.499205211616442</cx:pt>
          <cx:pt idx="2360">53.448415726658347</cx:pt>
          <cx:pt idx="2361">53.443621155479804</cx:pt>
          <cx:pt idx="2362">53.435950359078547</cx:pt>
          <cx:pt idx="2363">53.432055636481657</cx:pt>
          <cx:pt idx="2364">53.411643393019951</cx:pt>
          <cx:pt idx="2365">53.389027454890268</cx:pt>
          <cx:pt idx="2366">53.384617552455197</cx:pt>
          <cx:pt idx="2367">53.364145457670077</cx:pt>
          <cx:pt idx="2368">53.360568928498232</cx:pt>
          <cx:pt idx="2369">53.339585140629858</cx:pt>
          <cx:pt idx="2370">53.31868780288729</cx:pt>
          <cx:pt idx="2371">53.316581627032157</cx:pt>
          <cx:pt idx="2372">53.31497734729794</cx:pt>
          <cx:pt idx="2373">53.304634003281571</cx:pt>
          <cx:pt idx="2374">53.297017888685232</cx:pt>
          <cx:pt idx="2375">53.288578750915441</cx:pt>
          <cx:pt idx="2376">53.286873829099349</cx:pt>
          <cx:pt idx="2377">53.27961700996083</cx:pt>
          <cx:pt idx="2378">53.277192230180653</cx:pt>
          <cx:pt idx="2379">53.263391766078733</cx:pt>
          <cx:pt idx="2380">53.260129434965172</cx:pt>
          <cx:pt idx="2381">53.248864191814739</cx:pt>
          <cx:pt idx="2382">53.241486844229932</cx:pt>
          <cx:pt idx="2383">53.231101120755987</cx:pt>
          <cx:pt idx="2384">53.229111823764867</cx:pt>
          <cx:pt idx="2385">53.213328658569147</cx:pt>
          <cx:pt idx="2386">53.207398299190757</cx:pt>
          <cx:pt idx="2387">53.20519266716515</cx:pt>
          <cx:pt idx="2388">53.166881829941538</cx:pt>
          <cx:pt idx="2389">53.156700606334581</cx:pt>
          <cx:pt idx="2390">53.153160789706483</cx:pt>
          <cx:pt idx="2391">53.146881108750222</cx:pt>
          <cx:pt idx="2392">53.133813167107697</cx:pt>
          <cx:pt idx="2393">53.109007845088961</cx:pt>
          <cx:pt idx="2394">53.097524135247824</cx:pt>
          <cx:pt idx="2395">53.09633853486018</cx:pt>
          <cx:pt idx="2396">53.070619173120562</cx:pt>
          <cx:pt idx="2397">53.042220210321908</cx:pt>
          <cx:pt idx="2398">53.038291208936833</cx:pt>
          <cx:pt idx="2399">53.031972701177899</cx:pt>
          <cx:pt idx="2400">53.016791238024197</cx:pt>
          <cx:pt idx="2401">53.012018927632909</cx:pt>
          <cx:pt idx="2402">53.011766097627643</cx:pt>
          <cx:pt idx="2403">52.992803774861457</cx:pt>
          <cx:pt idx="2404">52.991912760068217</cx:pt>
          <cx:pt idx="2405">52.960101584198263</cx:pt>
          <cx:pt idx="2406">52.959176542060654</cx:pt>
          <cx:pt idx="2407">52.95776349749476</cx:pt>
          <cx:pt idx="2408">52.957059793798628</cx:pt>
          <cx:pt idx="2409">52.955737407208602</cx:pt>
          <cx:pt idx="2410">52.952682019494823</cx:pt>
          <cx:pt idx="2411">52.952044532097872</cx:pt>
          <cx:pt idx="2412">52.942553978925837</cx:pt>
          <cx:pt idx="2413">52.931246211778301</cx:pt>
          <cx:pt idx="2414">52.918734712111153</cx:pt>
          <cx:pt idx="2415">52.911015036209029</cx:pt>
          <cx:pt idx="2416">52.909389569572163</cx:pt>
          <cx:pt idx="2417">52.896769125264932</cx:pt>
          <cx:pt idx="2418">52.892487890685402</cx:pt>
          <cx:pt idx="2419">52.886177695785094</cx:pt>
          <cx:pt idx="2420">52.874834544495933</cx:pt>
          <cx:pt idx="2421">52.843243436036538</cx:pt>
          <cx:pt idx="2422">52.814161982184118</cx:pt>
          <cx:pt idx="2423">52.810584716902952</cx:pt>
          <cx:pt idx="2424">52.787598527338588</cx:pt>
          <cx:pt idx="2425">52.779985936515907</cx:pt>
          <cx:pt idx="2426">52.756189969198452</cx:pt>
          <cx:pt idx="2427">52.741971733968299</cx:pt>
          <cx:pt idx="2428">52.715863195299647</cx:pt>
          <cx:pt idx="2429">52.707032736108658</cx:pt>
          <cx:pt idx="2430">52.683905063956729</cx:pt>
          <cx:pt idx="2431">52.680960178116202</cx:pt>
          <cx:pt idx="2432">52.676409263526978</cx:pt>
          <cx:pt idx="2433">52.66008450726406</cx:pt>
          <cx:pt idx="2434">52.650484050183657</cx:pt>
          <cx:pt idx="2435">52.647552122272259</cx:pt>
          <cx:pt idx="2436">52.633363091828208</cx:pt>
          <cx:pt idx="2437">52.606373381151577</cx:pt>
          <cx:pt idx="2438">52.594951051194649</cx:pt>
          <cx:pt idx="2439">52.594454090513331</cx:pt>
          <cx:pt idx="2440">52.590127172920283</cx:pt>
          <cx:pt idx="2441">52.570202449322842</cx:pt>
          <cx:pt idx="2442">52.560711084206602</cx:pt>
          <cx:pt idx="2443">52.559094190301622</cx:pt>
          <cx:pt idx="2444">52.549624369861917</cx:pt>
          <cx:pt idx="2445">52.545351370509088</cx:pt>
          <cx:pt idx="2446">52.539985582186709</cx:pt>
          <cx:pt idx="2447">52.526200408929917</cx:pt>
          <cx:pt idx="2448">52.490916901487317</cx:pt>
          <cx:pt idx="2449">52.483490893895294</cx:pt>
          <cx:pt idx="2450">52.477496450281969</cx:pt>
          <cx:pt idx="2451">52.471877473183561</cx:pt>
          <cx:pt idx="2452">52.453449647313988</cx:pt>
          <cx:pt idx="2453">52.449531573782743</cx:pt>
          <cx:pt idx="2454">52.437657368218538</cx:pt>
          <cx:pt idx="2455">52.423477646102022</cx:pt>
          <cx:pt idx="2456">52.403778209029831</cx:pt>
          <cx:pt idx="2457">52.394384533689717</cx:pt>
          <cx:pt idx="2458">52.390060374972222</cx:pt>
          <cx:pt idx="2459">52.389016731350182</cx:pt>
          <cx:pt idx="2460">52.368624745905358</cx:pt>
          <cx:pt idx="2461">52.367736864577211</cx:pt>
          <cx:pt idx="2462">52.364109099569937</cx:pt>
          <cx:pt idx="2463">52.359995135162528</cx:pt>
          <cx:pt idx="2464">52.307214157658052</cx:pt>
          <cx:pt idx="2465">52.295738619618028</cx:pt>
          <cx:pt idx="2466">52.295413610898457</cx:pt>
          <cx:pt idx="2467">52.292707567775217</cx:pt>
          <cx:pt idx="2468">52.274448147893423</cx:pt>
          <cx:pt idx="2469">52.267885688754532</cx:pt>
          <cx:pt idx="2470">52.266208432425763</cx:pt>
          <cx:pt idx="2471">52.26596632578655</cx:pt>
          <cx:pt idx="2472">52.262992873901077</cx:pt>
          <cx:pt idx="2473">52.261425561827657</cx:pt>
          <cx:pt idx="2474">52.260464826868507</cx:pt>
          <cx:pt idx="2475">52.258015075881467</cx:pt>
          <cx:pt idx="2476">52.227390873891899</cx:pt>
          <cx:pt idx="2477">52.225839548611113</cx:pt>
          <cx:pt idx="2478">52.220357657406169</cx:pt>
          <cx:pt idx="2479">52.20267451423183</cx:pt>
          <cx:pt idx="2480">52.201471105541067</cx:pt>
          <cx:pt idx="2481">52.193954569452352</cx:pt>
          <cx:pt idx="2482">52.187103294830592</cx:pt>
          <cx:pt idx="2483">52.160682047985887</cx:pt>
          <cx:pt idx="2484">52.152198197650932</cx:pt>
          <cx:pt idx="2485">52.146535085230369</cx:pt>
          <cx:pt idx="2486">52.14505023152163</cx:pt>
          <cx:pt idx="2487">52.126546021669562</cx:pt>
          <cx:pt idx="2488">52.125899131835652</cx:pt>
          <cx:pt idx="2489">52.123020870707172</cx:pt>
          <cx:pt idx="2490">52.116986230849207</cx:pt>
          <cx:pt idx="2491">52.108518362386377</cx:pt>
          <cx:pt idx="2492">52.101786997091438</cx:pt>
          <cx:pt idx="2493">52.093866376447743</cx:pt>
          <cx:pt idx="2494">52.087059088781437</cx:pt>
          <cx:pt idx="2495">52.081834425588923</cx:pt>
          <cx:pt idx="2496">52.077862245708609</cx:pt>
          <cx:pt idx="2497">52.06354650188014</cx:pt>
          <cx:pt idx="2498">52.055591277434289</cx:pt>
          <cx:pt idx="2499">52.055588234798712</cx:pt>
          <cx:pt idx="2500">52.055240552594618</cx:pt>
          <cx:pt idx="2501">52.012637453838423</cx:pt>
          <cx:pt idx="2502">52.00959482849359</cx:pt>
          <cx:pt idx="2503">51.991827547822453</cx:pt>
          <cx:pt idx="2504">51.981631621873959</cx:pt>
          <cx:pt idx="2505">51.979362565918727</cx:pt>
          <cx:pt idx="2506">51.942259104450613</cx:pt>
          <cx:pt idx="2507">51.941085670777873</cx:pt>
          <cx:pt idx="2508">51.934601364022477</cx:pt>
          <cx:pt idx="2509">51.934305638165057</cx:pt>
          <cx:pt idx="2510">51.933225671378437</cx:pt>
          <cx:pt idx="2511">51.92744814289393</cx:pt>
          <cx:pt idx="2512">51.927381494795412</cx:pt>
          <cx:pt idx="2513">51.924122604706191</cx:pt>
          <cx:pt idx="2514">51.909162521796077</cx:pt>
          <cx:pt idx="2515">51.900579179210339</cx:pt>
          <cx:pt idx="2516">51.89358702384321</cx:pt>
          <cx:pt idx="2517">51.870398408098467</cx:pt>
          <cx:pt idx="2518">51.870319863893563</cx:pt>
          <cx:pt idx="2519">51.864955226364998</cx:pt>
          <cx:pt idx="2520">51.858211051908278</cx:pt>
          <cx:pt idx="2521">51.842861743035371</cx:pt>
          <cx:pt idx="2522">51.790980290669353</cx:pt>
          <cx:pt idx="2523">51.749447273790331</cx:pt>
          <cx:pt idx="2524">51.746460126438812</cx:pt>
          <cx:pt idx="2525">51.733594810388603</cx:pt>
          <cx:pt idx="2526">51.713462504680429</cx:pt>
          <cx:pt idx="2527">51.671433146432683</cx:pt>
          <cx:pt idx="2528">51.662275168772787</cx:pt>
          <cx:pt idx="2529">51.645101449618558</cx:pt>
          <cx:pt idx="2530">51.637634823554343</cx:pt>
          <cx:pt idx="2531">51.606192523221303</cx:pt>
          <cx:pt idx="2532">51.597532012474922</cx:pt>
          <cx:pt idx="2533">51.581895313141437</cx:pt>
          <cx:pt idx="2534">51.580244779780116</cx:pt>
          <cx:pt idx="2535">51.573266317987951</cx:pt>
          <cx:pt idx="2536">51.569491261901867</cx:pt>
          <cx:pt idx="2537">51.557810823203653</cx:pt>
          <cx:pt idx="2538">51.55304499688863</cx:pt>
          <cx:pt idx="2539">51.551233948083578</cx:pt>
          <cx:pt idx="2540">51.542433732870641</cx:pt>
          <cx:pt idx="2541">51.542306643144322</cx:pt>
          <cx:pt idx="2542">51.541665658786428</cx:pt>
          <cx:pt idx="2543">51.533053511710342</cx:pt>
          <cx:pt idx="2544">51.521322249116487</cx:pt>
          <cx:pt idx="2545">51.506615066191571</cx:pt>
          <cx:pt idx="2546">51.484418449665561</cx:pt>
          <cx:pt idx="2547">51.442415134617278</cx:pt>
          <cx:pt idx="2548">51.441608425659332</cx:pt>
          <cx:pt idx="2549">51.436049311511248</cx:pt>
          <cx:pt idx="2550">51.427796166715737</cx:pt>
          <cx:pt idx="2551">51.41851513838597</cx:pt>
          <cx:pt idx="2552">51.414054305944312</cx:pt>
          <cx:pt idx="2553">51.397300910262317</cx:pt>
          <cx:pt idx="2554">51.395195845293308</cx:pt>
          <cx:pt idx="2555">51.391227372233608</cx:pt>
          <cx:pt idx="2556">51.382278740874042</cx:pt>
          <cx:pt idx="2557">51.35120672292939</cx:pt>
          <cx:pt idx="2558">51.350416422991948</cx:pt>
          <cx:pt idx="2559">51.337863118920957</cx:pt>
          <cx:pt idx="2560">51.336218961371472</cx:pt>
          <cx:pt idx="2561">51.331889910943133</cx:pt>
          <cx:pt idx="2562">51.329401218359003</cx:pt>
          <cx:pt idx="2563">51.328070536965278</cx:pt>
          <cx:pt idx="2564">51.322666746856257</cx:pt>
          <cx:pt idx="2565">51.321786463582661</cx:pt>
          <cx:pt idx="2566">51.314641299489253</cx:pt>
          <cx:pt idx="2567">51.307513697567828</cx:pt>
          <cx:pt idx="2568">51.293543518281659</cx:pt>
          <cx:pt idx="2569">51.283620810937173</cx:pt>
          <cx:pt idx="2570">51.282677350867168</cx:pt>
          <cx:pt idx="2571">51.259545947706428</cx:pt>
          <cx:pt idx="2572">51.25024986932123</cx:pt>
          <cx:pt idx="2573">51.238568111272599</cx:pt>
          <cx:pt idx="2574">51.230825249146783</cx:pt>
          <cx:pt idx="2575">51.22991579750046</cx:pt>
          <cx:pt idx="2576">51.226901844786632</cx:pt>
          <cx:pt idx="2577">51.225602362809767</cx:pt>
          <cx:pt idx="2578">51.2012714352689</cx:pt>
          <cx:pt idx="2579">51.197696288094747</cx:pt>
          <cx:pt idx="2580">51.181644122478957</cx:pt>
          <cx:pt idx="2581">51.151889930154333</cx:pt>
          <cx:pt idx="2582">51.146545876809391</cx:pt>
          <cx:pt idx="2583">51.144787630207453</cx:pt>
          <cx:pt idx="2584">51.139506627454438</cx:pt>
          <cx:pt idx="2585">51.135670370664343</cx:pt>
          <cx:pt idx="2586">51.120815359023332</cx:pt>
          <cx:pt idx="2587">51.117007627146933</cx:pt>
          <cx:pt idx="2588">51.114720711126857</cx:pt>
          <cx:pt idx="2589">51.098155598910267</cx:pt>
          <cx:pt idx="2590">51.087354749456182</cx:pt>
          <cx:pt idx="2591">51.05058190564322</cx:pt>
          <cx:pt idx="2592">51.049310474590307</cx:pt>
          <cx:pt idx="2593">51.046618869169073</cx:pt>
          <cx:pt idx="2594">51.044828769706847</cx:pt>
          <cx:pt idx="2595">51.039644530823267</cx:pt>
          <cx:pt idx="2596">50.971420110899658</cx:pt>
          <cx:pt idx="2597">50.969946014779431</cx:pt>
          <cx:pt idx="2598">50.968528982023173</cx:pt>
          <cx:pt idx="2599">50.966972856167082</cx:pt>
          <cx:pt idx="2600">50.941594341607782</cx:pt>
          <cx:pt idx="2601">50.940526967861757</cx:pt>
          <cx:pt idx="2602">50.926191743245262</cx:pt>
          <cx:pt idx="2603">50.91159359992615</cx:pt>
          <cx:pt idx="2604">50.906351662283697</cx:pt>
          <cx:pt idx="2605">50.897207782812039</cx:pt>
          <cx:pt idx="2606">50.893350951204212</cx:pt>
          <cx:pt idx="2607">50.893000982568438</cx:pt>
          <cx:pt idx="2608">50.890003562692627</cx:pt>
          <cx:pt idx="2609">50.879582437960082</cx:pt>
          <cx:pt idx="2610">50.870305258176963</cx:pt>
          <cx:pt idx="2611">50.85554456624287</cx:pt>
          <cx:pt idx="2612">50.845682541737148</cx:pt>
          <cx:pt idx="2613">50.818257711890993</cx:pt>
          <cx:pt idx="2614">50.806214448509607</cx:pt>
          <cx:pt idx="2615">50.789907171135162</cx:pt>
          <cx:pt idx="2616">50.775833370931153</cx:pt>
          <cx:pt idx="2617">50.773458302760687</cx:pt>
          <cx:pt idx="2618">50.766806796094912</cx:pt>
          <cx:pt idx="2619">50.743537982543216</cx:pt>
          <cx:pt idx="2620">50.743097823194603</cx:pt>
          <cx:pt idx="2621">50.734557910872709</cx:pt>
          <cx:pt idx="2622">50.717194674579083</cx:pt>
          <cx:pt idx="2623">50.711673526895261</cx:pt>
          <cx:pt idx="2624">50.697895028109599</cx:pt>
          <cx:pt idx="2625">50.68870269554219</cx:pt>
          <cx:pt idx="2626">50.683185420699033</cx:pt>
          <cx:pt idx="2627">50.668197461595689</cx:pt>
          <cx:pt idx="2628">50.668173922437248</cx:pt>
          <cx:pt idx="2629">50.663494450742363</cx:pt>
          <cx:pt idx="2630">50.627305920875273</cx:pt>
          <cx:pt idx="2631">50.625654314071632</cx:pt>
          <cx:pt idx="2632">50.624391694595161</cx:pt>
          <cx:pt idx="2633">50.615104116943201</cx:pt>
          <cx:pt idx="2634">50.610424637234189</cx:pt>
          <cx:pt idx="2635">50.602118683254403</cx:pt>
          <cx:pt idx="2636">50.585905301468351</cx:pt>
          <cx:pt idx="2637">50.582260032596267</cx:pt>
          <cx:pt idx="2638">50.575369579165937</cx:pt>
          <cx:pt idx="2639">50.558036056160802</cx:pt>
          <cx:pt idx="2640">50.532730999762933</cx:pt>
          <cx:pt idx="2641">50.531987904599163</cx:pt>
          <cx:pt idx="2642">50.489732556239872</cx:pt>
          <cx:pt idx="2643">50.478693651394543</cx:pt>
          <cx:pt idx="2644">50.47490725657309</cx:pt>
          <cx:pt idx="2645">50.472625941151684</cx:pt>
          <cx:pt idx="2646">50.465939040765903</cx:pt>
          <cx:pt idx="2647">50.451383743924808</cx:pt>
          <cx:pt idx="2648">50.422114202444327</cx:pt>
          <cx:pt idx="2649">50.415014696429338</cx:pt>
          <cx:pt idx="2650">50.410794378636211</cx:pt>
          <cx:pt idx="2651">50.403224124968553</cx:pt>
          <cx:pt idx="2652">50.387308498230382</cx:pt>
          <cx:pt idx="2653">50.34264104966131</cx:pt>
          <cx:pt idx="2654">50.340738583300613</cx:pt>
          <cx:pt idx="2655">50.333838991610932</cx:pt>
          <cx:pt idx="2656">50.304715927381139</cx:pt>
          <cx:pt idx="2657">50.303565608014253</cx:pt>
          <cx:pt idx="2658">50.289142001197298</cx:pt>
          <cx:pt idx="2659">50.247137013130207</cx:pt>
          <cx:pt idx="2660">50.244387534179943</cx:pt>
          <cx:pt idx="2661">50.244098631905509</cx:pt>
          <cx:pt idx="2662">50.228585474555693</cx:pt>
          <cx:pt idx="2663">50.226109659435338</cx:pt>
          <cx:pt idx="2664">50.217170965040403</cx:pt>
          <cx:pt idx="2665">50.209462354456598</cx:pt>
          <cx:pt idx="2666">50.202842699183101</cx:pt>
          <cx:pt idx="2667">50.202583509092769</cx:pt>
          <cx:pt idx="2668">50.194489950931583</cx:pt>
          <cx:pt idx="2669">50.191039954386447</cx:pt>
          <cx:pt idx="2670">50.180650056536948</cx:pt>
          <cx:pt idx="2671">50.166583147931583</cx:pt>
          <cx:pt idx="2672">50.165640377258669</cx:pt>
          <cx:pt idx="2673">50.153181599823263</cx:pt>
          <cx:pt idx="2674">50.150169627032668</cx:pt>
          <cx:pt idx="2675">50.145342658187083</cx:pt>
          <cx:pt idx="2676">50.133093138633953</cx:pt>
          <cx:pt idx="2677">50.128431703990117</cx:pt>
          <cx:pt idx="2678">50.124684959334473</cx:pt>
          <cx:pt idx="2679">50.120744797354263</cx:pt>
          <cx:pt idx="2680">50.117020965676133</cx:pt>
          <cx:pt idx="2681">50.110219096459439</cx:pt>
          <cx:pt idx="2682">50.10424259815818</cx:pt>
          <cx:pt idx="2683">50.070628985281282</cx:pt>
          <cx:pt idx="2684">50.067927712470173</cx:pt>
          <cx:pt idx="2685">50.059934509157223</cx:pt>
          <cx:pt idx="2686">50.051438384160598</cx:pt>
          <cx:pt idx="2687">50.047472187500013</cx:pt>
          <cx:pt idx="2688">50.04213629550015</cx:pt>
          <cx:pt idx="2689">50.033873742949261</cx:pt>
          <cx:pt idx="2690">50.023007975480077</cx:pt>
          <cx:pt idx="2691">50.018011195457262</cx:pt>
          <cx:pt idx="2692">50.01610925474457</cx:pt>
          <cx:pt idx="2693">50.010500072964689</cx:pt>
          <cx:pt idx="2694">50.009520693706293</cx:pt>
          <cx:pt idx="2695">50.001442151755569</cx:pt>
          <cx:pt idx="2696">49.989969604233259</cx:pt>
          <cx:pt idx="2697">49.989330600227817</cx:pt>
          <cx:pt idx="2698">49.957330620616922</cx:pt>
          <cx:pt idx="2699">49.948890867158553</cx:pt>
          <cx:pt idx="2700">49.903748113963083</cx:pt>
          <cx:pt idx="2701">49.896870138265129</cx:pt>
          <cx:pt idx="2702">49.886462685530887</cx:pt>
          <cx:pt idx="2703">49.88131583412649</cx:pt>
          <cx:pt idx="2704">49.876460293143602</cx:pt>
          <cx:pt idx="2705">49.876367753938773</cx:pt>
          <cx:pt idx="2706">49.86103198308777</cx:pt>
          <cx:pt idx="2707">49.842308602316628</cx:pt>
          <cx:pt idx="2708">49.840449312004239</cx:pt>
          <cx:pt idx="2709">49.837168604307927</cx:pt>
          <cx:pt idx="2710">49.83277446429706</cx:pt>
          <cx:pt idx="2711">49.821271311217238</cx:pt>
          <cx:pt idx="2712">49.814742795462607</cx:pt>
          <cx:pt idx="2713">49.803346394829092</cx:pt>
          <cx:pt idx="2714">49.802570065174677</cx:pt>
          <cx:pt idx="2715">49.779887427693318</cx:pt>
          <cx:pt idx="2716">49.779771823693608</cx:pt>
          <cx:pt idx="2717">49.772600996857683</cx:pt>
          <cx:pt idx="2718">49.772479637239698</cx:pt>
          <cx:pt idx="2719">49.764364410441956</cx:pt>
          <cx:pt idx="2720">49.760157904110493</cx:pt>
          <cx:pt idx="2721">49.736816078029648</cx:pt>
          <cx:pt idx="2722">49.7292208378841</cx:pt>
          <cx:pt idx="2723">49.725325313628737</cx:pt>
          <cx:pt idx="2724">49.708360050271153</cx:pt>
          <cx:pt idx="2725">49.698754912184747</cx:pt>
          <cx:pt idx="2726">49.692530913105763</cx:pt>
          <cx:pt idx="2727">49.659545166415562</cx:pt>
          <cx:pt idx="2728">49.658664318092278</cx:pt>
          <cx:pt idx="2729">49.646376486988913</cx:pt>
          <cx:pt idx="2730">49.630547139982333</cx:pt>
          <cx:pt idx="2731">49.627052953395037</cx:pt>
          <cx:pt idx="2732">49.623246668887923</cx:pt>
          <cx:pt idx="2733">49.600792567087701</cx:pt>
          <cx:pt idx="2734">49.586406480204722</cx:pt>
          <cx:pt idx="2735">49.582596139700819</cx:pt>
          <cx:pt idx="2736">49.571664504014393</cx:pt>
          <cx:pt idx="2737">49.550788910254433</cx:pt>
          <cx:pt idx="2738">49.545112580438278</cx:pt>
          <cx:pt idx="2739">49.543495116417851</cx:pt>
          <cx:pt idx="2740">49.534225228083223</cx:pt>
          <cx:pt idx="2741">49.526617595528073</cx:pt>
          <cx:pt idx="2742">49.524587853987818</cx:pt>
          <cx:pt idx="2743">49.514712861518923</cx:pt>
          <cx:pt idx="2744">49.510846653768667</cx:pt>
          <cx:pt idx="2745">49.504444561152461</cx:pt>
          <cx:pt idx="2746">49.502313600522882</cx:pt>
          <cx:pt idx="2747">49.459082260127332</cx:pt>
          <cx:pt idx="2748">49.444392990079841</cx:pt>
          <cx:pt idx="2749">49.442550396326098</cx:pt>
          <cx:pt idx="2750">49.428022250381048</cx:pt>
          <cx:pt idx="2751">49.416664008066618</cx:pt>
          <cx:pt idx="2752">49.41435040536669</cx:pt>
          <cx:pt idx="2753">49.414177123160748</cx:pt>
          <cx:pt idx="2754">49.4010000826542</cx:pt>
          <cx:pt idx="2755">49.393298365491937</cx:pt>
          <cx:pt idx="2756">49.392304596821369</cx:pt>
          <cx:pt idx="2757">49.380034098149281</cx:pt>
          <cx:pt idx="2758">49.37195064183237</cx:pt>
          <cx:pt idx="2759">49.343213109892723</cx:pt>
          <cx:pt idx="2760">49.336933392151302</cx:pt>
          <cx:pt idx="2761">49.336752893992113</cx:pt>
          <cx:pt idx="2762">49.321587724594437</cx:pt>
          <cx:pt idx="2763">49.320314694300272</cx:pt>
          <cx:pt idx="2764">49.301328869432801</cx:pt>
          <cx:pt idx="2765">49.287633291690838</cx:pt>
          <cx:pt idx="2766">49.286508032104621</cx:pt>
          <cx:pt idx="2767">49.283559360203732</cx:pt>
          <cx:pt idx="2768">49.274602328011497</cx:pt>
          <cx:pt idx="2769">49.273169297580111</cx:pt>
          <cx:pt idx="2770">49.256039131683508</cx:pt>
          <cx:pt idx="2771">49.227991224135579</cx:pt>
          <cx:pt idx="2772">49.217013456463313</cx:pt>
          <cx:pt idx="2773">49.198908732019412</cx:pt>
          <cx:pt idx="2774">49.186476107813412</cx:pt>
          <cx:pt idx="2775">49.182136175300492</cx:pt>
          <cx:pt idx="2776">49.170048622537379</cx:pt>
          <cx:pt idx="2777">49.147756436521398</cx:pt>
          <cx:pt idx="2778">49.143673025139591</cx:pt>
          <cx:pt idx="2779">49.135489059578923</cx:pt>
          <cx:pt idx="2780">49.124545012018359</cx:pt>
          <cx:pt idx="2781">49.098514963802963</cx:pt>
          <cx:pt idx="2782">49.072302038029292</cx:pt>
          <cx:pt idx="2783">49.062976081852639</cx:pt>
          <cx:pt idx="2784">49.060114942928656</cx:pt>
          <cx:pt idx="2785">49.02940423650027</cx:pt>
          <cx:pt idx="2786">49.027070103812967</cx:pt>
          <cx:pt idx="2787">49.01267288129452</cx:pt>
          <cx:pt idx="2788">49.011949588276352</cx:pt>
          <cx:pt idx="2789">48.99691496107458</cx:pt>
          <cx:pt idx="2790">48.993610703165949</cx:pt>
          <cx:pt idx="2791">48.988349077076009</cx:pt>
          <cx:pt idx="2792">48.983682809703012</cx:pt>
          <cx:pt idx="2793">48.962680859885253</cx:pt>
          <cx:pt idx="2794">48.932344891330651</cx:pt>
          <cx:pt idx="2795">48.925986664285851</cx:pt>
          <cx:pt idx="2796">48.923243226765052</cx:pt>
          <cx:pt idx="2797">48.916694574887977</cx:pt>
          <cx:pt idx="2798">48.913726298552881</cx:pt>
          <cx:pt idx="2799">48.894071021198933</cx:pt>
          <cx:pt idx="2800">48.887977185125948</cx:pt>
          <cx:pt idx="2801">48.879980014187872</cx:pt>
          <cx:pt idx="2802">48.865782329434211</cx:pt>
          <cx:pt idx="2803">48.858018126484581</cx:pt>
          <cx:pt idx="2804">48.852633086727039</cx:pt>
          <cx:pt idx="2805">48.838445324653343</cx:pt>
          <cx:pt idx="2806">48.836682474732378</cx:pt>
          <cx:pt idx="2807">48.82562437223212</cx:pt>
          <cx:pt idx="2808">48.810333107047839</cx:pt>
          <cx:pt idx="2809">48.804083203028981</cx:pt>
          <cx:pt idx="2810">48.786518187684067</cx:pt>
          <cx:pt idx="2811">48.779405114514603</cx:pt>
          <cx:pt idx="2812">48.774403918190941</cx:pt>
          <cx:pt idx="2813">48.770752375972727</cx:pt>
          <cx:pt idx="2814">48.760165332803297</cx:pt>
          <cx:pt idx="2815">48.752480074491693</cx:pt>
          <cx:pt idx="2816">48.713736750308072</cx:pt>
          <cx:pt idx="2817">48.706733863627129</cx:pt>
          <cx:pt idx="2818">48.706554185887981</cx:pt>
          <cx:pt idx="2819">48.69932513062983</cx:pt>
          <cx:pt idx="2820">48.69040398840415</cx:pt>
          <cx:pt idx="2821">48.673237373328853</cx:pt>
          <cx:pt idx="2822">48.658011572001037</cx:pt>
          <cx:pt idx="2823">48.641430937029398</cx:pt>
          <cx:pt idx="2824">48.629924576929838</cx:pt>
          <cx:pt idx="2825">48.625064960933997</cx:pt>
          <cx:pt idx="2826">48.625053170291423</cx:pt>
          <cx:pt idx="2827">48.587613005432438</cx:pt>
          <cx:pt idx="2828">48.579141558007301</cx:pt>
          <cx:pt idx="2829">48.569311882534713</cx:pt>
          <cx:pt idx="2830">48.569113693174231</cx:pt>
          <cx:pt idx="2831">48.542943420913353</cx:pt>
          <cx:pt idx="2832">48.53765795275433</cx:pt>
          <cx:pt idx="2833">48.536425639056453</cx:pt>
          <cx:pt idx="2834">48.536252135559863</cx:pt>
          <cx:pt idx="2835">48.52912193605119</cx:pt>
          <cx:pt idx="2836">48.499347975365517</cx:pt>
          <cx:pt idx="2837">48.499322342475253</cx:pt>
          <cx:pt idx="2838">48.479542560583141</cx:pt>
          <cx:pt idx="2839">48.477646764666737</cx:pt>
          <cx:pt idx="2840">48.473519523377391</cx:pt>
          <cx:pt idx="2841">48.447176568336452</cx:pt>
          <cx:pt idx="2842">48.438260555148723</cx:pt>
          <cx:pt idx="2843">48.43160205276957</cx:pt>
          <cx:pt idx="2844">48.430135883952751</cx:pt>
          <cx:pt idx="2845">48.428536806384962</cx:pt>
          <cx:pt idx="2846">48.408482568078973</cx:pt>
          <cx:pt idx="2847">48.392895543945691</cx:pt>
          <cx:pt idx="2848">48.388373073152103</cx:pt>
          <cx:pt idx="2849">48.377405114405398</cx:pt>
          <cx:pt idx="2850">48.370229415889817</cx:pt>
          <cx:pt idx="2851">48.357086760077287</cx:pt>
          <cx:pt idx="2852">48.351279892843557</cx:pt>
          <cx:pt idx="2853">48.33932247566193</cx:pt>
          <cx:pt idx="2854">48.324334978401438</cx:pt>
          <cx:pt idx="2855">48.321799777433448</cx:pt>
          <cx:pt idx="2856">48.319744376156748</cx:pt>
          <cx:pt idx="2857">48.315908449608841</cx:pt>
          <cx:pt idx="2858">48.291289076015907</cx:pt>
          <cx:pt idx="2859">48.287507838759574</cx:pt>
          <cx:pt idx="2860">48.277611306321219</cx:pt>
          <cx:pt idx="2861">48.269975126374817</cx:pt>
          <cx:pt idx="2862">48.268486829515453</cx:pt>
          <cx:pt idx="2863">48.266282325992627</cx:pt>
          <cx:pt idx="2864">48.257135344053829</cx:pt>
          <cx:pt idx="2865">48.253635015972449</cx:pt>
          <cx:pt idx="2866">48.238153984791879</cx:pt>
          <cx:pt idx="2867">48.217646323961858</cx:pt>
          <cx:pt idx="2868">48.207091342043</cx:pt>
          <cx:pt idx="2869">48.205917071298998</cx:pt>
          <cx:pt idx="2870">48.182446498419523</cx:pt>
          <cx:pt idx="2871">48.174292320419838</cx:pt>
          <cx:pt idx="2872">48.154579054681967</cx:pt>
          <cx:pt idx="2873">48.152352222323167</cx:pt>
          <cx:pt idx="2874">48.151564415710148</cx:pt>
          <cx:pt idx="2875">48.150476625826187</cx:pt>
          <cx:pt idx="2876">48.136709036982687</cx:pt>
          <cx:pt idx="2877">48.121841135635982</cx:pt>
          <cx:pt idx="2878">48.117357156846033</cx:pt>
          <cx:pt idx="2879">48.11376172546796</cx:pt>
          <cx:pt idx="2880">48.110961463451211</cx:pt>
          <cx:pt idx="2881">48.107026632814367</cx:pt>
          <cx:pt idx="2882">48.106463182680763</cx:pt>
          <cx:pt idx="2883">48.091776238818298</cx:pt>
          <cx:pt idx="2884">48.091064976349237</cx:pt>
          <cx:pt idx="2885">48.085605042827268</cx:pt>
          <cx:pt idx="2886">48.057285458696072</cx:pt>
          <cx:pt idx="2887">48.043998619015603</cx:pt>
          <cx:pt idx="2888">48.039616864930437</cx:pt>
          <cx:pt idx="2889">48.014385945582482</cx:pt>
          <cx:pt idx="2890">48.009709337196199</cx:pt>
          <cx:pt idx="2891">48.00799934681212</cx:pt>
          <cx:pt idx="2892">47.996675149645597</cx:pt>
          <cx:pt idx="2893">47.992348283440727</cx:pt>
          <cx:pt idx="2894">47.986082372168482</cx:pt>
          <cx:pt idx="2895">47.985332506194247</cx:pt>
          <cx:pt idx="2896">47.983763520983821</cx:pt>
          <cx:pt idx="2897">47.96915418790794</cx:pt>
          <cx:pt idx="2898">47.965804241074991</cx:pt>
          <cx:pt idx="2899">47.961677402027973</cx:pt>
          <cx:pt idx="2900">47.949800602643244</cx:pt>
          <cx:pt idx="2901">47.928675148686473</cx:pt>
          <cx:pt idx="2902">47.922064910729858</cx:pt>
          <cx:pt idx="2903">47.919749884657833</cx:pt>
          <cx:pt idx="2904">47.869065151662689</cx:pt>
          <cx:pt idx="2905">47.860091699761909</cx:pt>
          <cx:pt idx="2906">47.854207935728418</cx:pt>
          <cx:pt idx="2907">47.849090254070191</cx:pt>
          <cx:pt idx="2908">47.844313947517939</cx:pt>
          <cx:pt idx="2909">47.823114053517529</cx:pt>
          <cx:pt idx="2910">47.822456350251407</cx:pt>
          <cx:pt idx="2911">47.821843702232563</cx:pt>
          <cx:pt idx="2912">47.798685988734412</cx:pt>
          <cx:pt idx="2913">47.79253397647571</cx:pt>
          <cx:pt idx="2914">47.769274263859018</cx:pt>
          <cx:pt idx="2915">47.759679700595633</cx:pt>
          <cx:pt idx="2916">47.749655335019241</cx:pt>
          <cx:pt idx="2917">47.746067508470723</cx:pt>
          <cx:pt idx="2918">47.733716784506967</cx:pt>
          <cx:pt idx="2919">47.730746300254488</cx:pt>
          <cx:pt idx="2920">47.726304623408687</cx:pt>
          <cx:pt idx="2921">47.7235698762439</cx:pt>
          <cx:pt idx="2922">47.712879170152362</cx:pt>
          <cx:pt idx="2923">47.712138886658607</cx:pt>
          <cx:pt idx="2924">47.711974929655312</cx:pt>
          <cx:pt idx="2925">47.70686727348378</cx:pt>
          <cx:pt idx="2926">47.697858589918198</cx:pt>
          <cx:pt idx="2927">47.694708962707551</cx:pt>
          <cx:pt idx="2928">47.693234567342088</cx:pt>
          <cx:pt idx="2929">47.689831586844448</cx:pt>
          <cx:pt idx="2930">47.676800290248742</cx:pt>
          <cx:pt idx="2931">47.655092191310217</cx:pt>
          <cx:pt idx="2932">47.645524135995437</cx:pt>
          <cx:pt idx="2933">47.633717746891257</cx:pt>
          <cx:pt idx="2934">47.62600302515704</cx:pt>
          <cx:pt idx="2935">47.613557880424459</cx:pt>
          <cx:pt idx="2936">47.604326052274573</cx:pt>
          <cx:pt idx="2937">47.592141978711069</cx:pt>
          <cx:pt idx="2938">47.586815993847353</cx:pt>
          <cx:pt idx="2939">47.580628536882983</cx:pt>
          <cx:pt idx="2940">47.565635042453572</cx:pt>
          <cx:pt idx="2941">47.539970017877373</cx:pt>
          <cx:pt idx="2942">47.536573722353999</cx:pt>
          <cx:pt idx="2943">47.520224334268292</cx:pt>
          <cx:pt idx="2944">47.51963380347469</cx:pt>
          <cx:pt idx="2945">47.515387262620003</cx:pt>
          <cx:pt idx="2946">47.51132608305187</cx:pt>
          <cx:pt idx="2947">47.503709953424767</cx:pt>
          <cx:pt idx="2948">47.500505492946743</cx:pt>
          <cx:pt idx="2949">47.493423645114348</cx:pt>
          <cx:pt idx="2950">47.492186248147178</cx:pt>
          <cx:pt idx="2951">47.483877497543787</cx:pt>
          <cx:pt idx="2952">47.473096645200712</cx:pt>
          <cx:pt idx="2953">47.465375352357157</cx:pt>
          <cx:pt idx="2954">47.465021849708187</cx:pt>
          <cx:pt idx="2955">47.464062413785747</cx:pt>
          <cx:pt idx="2956">47.449405379280918</cx:pt>
          <cx:pt idx="2957">47.444060682486992</cx:pt>
          <cx:pt idx="2958">47.439086080021639</cx:pt>
          <cx:pt idx="2959">47.431099890701788</cx:pt>
          <cx:pt idx="2960">47.429811689344568</cx:pt>
          <cx:pt idx="2961">47.420797592255028</cx:pt>
          <cx:pt idx="2962">47.400549275252921</cx:pt>
          <cx:pt idx="2963">47.388551220303427</cx:pt>
          <cx:pt idx="2964">47.387474598316352</cx:pt>
          <cx:pt idx="2965">47.375093372144597</cx:pt>
          <cx:pt idx="2966">47.373377673891689</cx:pt>
          <cx:pt idx="2967">47.365641795702331</cx:pt>
          <cx:pt idx="2968">47.359936175303119</cx:pt>
          <cx:pt idx="2969">47.358466576510111</cx:pt>
          <cx:pt idx="2970">47.347223763135943</cx:pt>
          <cx:pt idx="2971">47.341742210253123</cx:pt>
          <cx:pt idx="2972">47.341144219370143</cx:pt>
          <cx:pt idx="2973">47.326853487844318</cx:pt>
          <cx:pt idx="2974">47.326178603536952</cx:pt>
          <cx:pt idx="2975">47.32336920714544</cx:pt>
          <cx:pt idx="2976">47.317017451583062</cx:pt>
          <cx:pt idx="2977">47.315392086868577</cx:pt>
          <cx:pt idx="2978">47.315328375054413</cx:pt>
          <cx:pt idx="2979">47.311799962443118</cx:pt>
          <cx:pt idx="2980">47.308470947649859</cx:pt>
          <cx:pt idx="2981">47.296480382145631</cx:pt>
          <cx:pt idx="2982">47.281235786095827</cx:pt>
          <cx:pt idx="2983">47.277198305653897</cx:pt>
          <cx:pt idx="2984">47.260531095771761</cx:pt>
          <cx:pt idx="2985">47.259562693091652</cx:pt>
          <cx:pt idx="2986">47.256812590958098</cx:pt>
          <cx:pt idx="2987">47.256270956021659</cx:pt>
          <cx:pt idx="2988">47.255430123910124</cx:pt>
          <cx:pt idx="2989">47.254127892587597</cx:pt>
          <cx:pt idx="2990">47.249831226580369</cx:pt>
          <cx:pt idx="2991">47.247313123430978</cx:pt>
          <cx:pt idx="2992">47.239997383253048</cx:pt>
          <cx:pt idx="2993">47.239123987960369</cx:pt>
          <cx:pt idx="2994">47.237827551787333</cx:pt>
          <cx:pt idx="2995">47.226118170293027</cx:pt>
          <cx:pt idx="2996">47.213883466177258</cx:pt>
          <cx:pt idx="2997">47.205715888969451</cx:pt>
          <cx:pt idx="2998">47.194632627027367</cx:pt>
          <cx:pt idx="2999">47.192451291599383</cx:pt>
          <cx:pt idx="3000">47.181097844497671</cx:pt>
          <cx:pt idx="3001">47.181022646715213</cx:pt>
          <cx:pt idx="3002">47.172324915349783</cx:pt>
          <cx:pt idx="3003">47.170270860515821</cx:pt>
          <cx:pt idx="3004">47.161364896253701</cx:pt>
          <cx:pt idx="3005">47.149950759027661</cx:pt>
          <cx:pt idx="3006">47.143078232148902</cx:pt>
          <cx:pt idx="3007">47.138335221971758</cx:pt>
          <cx:pt idx="3008">47.133337754327357</cx:pt>
          <cx:pt idx="3009">47.126687887000287</cx:pt>
          <cx:pt idx="3010">47.124651742326357</cx:pt>
          <cx:pt idx="3011">47.112474224397808</cx:pt>
          <cx:pt idx="3012">47.102763789066969</cx:pt>
          <cx:pt idx="3013">47.098278860533597</cx:pt>
          <cx:pt idx="3014">47.068783493839639</cx:pt>
          <cx:pt idx="3015">47.054758089322277</cx:pt>
          <cx:pt idx="3016">47.041388202577757</cx:pt>
          <cx:pt idx="3017">47.034773293261303</cx:pt>
          <cx:pt idx="3018">47.02911550995956</cx:pt>
          <cx:pt idx="3019">47.021650953210539</cx:pt>
          <cx:pt idx="3020">47.00650508549856</cx:pt>
          <cx:pt idx="3021">47.002426625267482</cx:pt>
          <cx:pt idx="3022">47.00201819482421</cx:pt>
          <cx:pt idx="3023">46.976010888758744</cx:pt>
          <cx:pt idx="3024">46.970425766108342</cx:pt>
          <cx:pt idx="3025">46.966538622471802</cx:pt>
          <cx:pt idx="3026">46.960839861472678</cx:pt>
          <cx:pt idx="3027">46.959066989347249</cx:pt>
          <cx:pt idx="3028">46.955814492555071</cx:pt>
          <cx:pt idx="3029">46.954887545355497</cx:pt>
          <cx:pt idx="3030">46.937979988945543</cx:pt>
          <cx:pt idx="3031">46.936002174423457</cx:pt>
          <cx:pt idx="3032">46.921331539581629</cx:pt>
          <cx:pt idx="3033">46.914661553165601</cx:pt>
          <cx:pt idx="3034">46.9116504896934</cx:pt>
          <cx:pt idx="3035">46.909577437565723</cx:pt>
          <cx:pt idx="3036">46.908464683368088</cx:pt>
          <cx:pt idx="3037">46.902677075009663</cx:pt>
          <cx:pt idx="3038">46.895176432014203</cx:pt>
          <cx:pt idx="3039">46.886930059684943</cx:pt>
          <cx:pt idx="3040">46.883852485298263</cx:pt>
          <cx:pt idx="3041">46.881186570924953</cx:pt>
          <cx:pt idx="3042">46.857805187224358</cx:pt>
          <cx:pt idx="3043">46.852504036191448</cx:pt>
          <cx:pt idx="3044">46.847794411200169</cx:pt>
          <cx:pt idx="3045">46.837426282632187</cx:pt>
          <cx:pt idx="3046">46.827549586294928</cx:pt>
          <cx:pt idx="3047">46.824988881492388</cx:pt>
          <cx:pt idx="3048">46.824322835060421</cx:pt>
          <cx:pt idx="3049">46.809977865645664</cx:pt>
          <cx:pt idx="3050">46.803549415874222</cx:pt>
          <cx:pt idx="3051">46.801853723866209</cx:pt>
          <cx:pt idx="3052">46.788863083648337</cx:pt>
          <cx:pt idx="3053">46.786589706481777</cx:pt>
          <cx:pt idx="3054">46.781970111883759</cx:pt>
          <cx:pt idx="3055">46.778509434730047</cx:pt>
          <cx:pt idx="3056">46.776006772493048</cx:pt>
          <cx:pt idx="3057">46.774411256534009</cx:pt>
          <cx:pt idx="3058">46.773752822800148</cx:pt>
          <cx:pt idx="3059">46.766324673429651</cx:pt>
          <cx:pt idx="3060">46.760654110852087</cx:pt>
          <cx:pt idx="3061">46.752949064439441</cx:pt>
          <cx:pt idx="3062">46.750040317564142</cx:pt>
          <cx:pt idx="3063">46.737819662328981</cx:pt>
          <cx:pt idx="3064">46.73572060216469</cx:pt>
          <cx:pt idx="3065">46.725849623749482</cx:pt>
          <cx:pt idx="3066">46.725357732957491</cx:pt>
          <cx:pt idx="3067">46.720378669396553</cx:pt>
          <cx:pt idx="3068">46.719932431190237</cx:pt>
          <cx:pt idx="3069">46.718249654013242</cx:pt>
          <cx:pt idx="3070">46.708907623835508</cx:pt>
          <cx:pt idx="3071">46.708095660041451</cx:pt>
          <cx:pt idx="3072">46.70752492101613</cx:pt>
          <cx:pt idx="3073">46.706842884302198</cx:pt>
          <cx:pt idx="3074">46.701106262348567</cx:pt>
          <cx:pt idx="3075">46.676987595258311</cx:pt>
          <cx:pt idx="3076">46.668681647150443</cx:pt>
          <cx:pt idx="3077">46.664431416808902</cx:pt>
          <cx:pt idx="3078">46.658741444714963</cx:pt>
          <cx:pt idx="3079">46.65521971748511</cx:pt>
          <cx:pt idx="3080">46.651651924621817</cx:pt>
          <cx:pt idx="3081">46.647360725709227</cx:pt>
          <cx:pt idx="3082">46.635535179120772</cx:pt>
          <cx:pt idx="3083">46.633833199733097</cx:pt>
          <cx:pt idx="3084">46.6296458255704</cx:pt>
          <cx:pt idx="3085">46.626333130494132</cx:pt>
          <cx:pt idx="3086">46.613264705405918</cx:pt>
          <cx:pt idx="3087">46.597002074329637</cx:pt>
          <cx:pt idx="3088">46.587431231906997</cx:pt>
          <cx:pt idx="3089">46.585820565298818</cx:pt>
          <cx:pt idx="3090">46.581905712183307</cx:pt>
          <cx:pt idx="3091">46.559350145684327</cx:pt>
          <cx:pt idx="3092">46.55572404040641</cx:pt>
          <cx:pt idx="3093">46.546038913006818</cx:pt>
          <cx:pt idx="3094">46.532925951373478</cx:pt>
          <cx:pt idx="3095">46.529368693256643</cx:pt>
          <cx:pt idx="3096">46.527345945869378</cx:pt>
          <cx:pt idx="3097">46.523729392225952</cx:pt>
          <cx:pt idx="3098">46.511584017248403</cx:pt>
          <cx:pt idx="3099">46.51054849671528</cx:pt>
          <cx:pt idx="3100">46.481484475163803</cx:pt>
          <cx:pt idx="3101">46.475213650999507</cx:pt>
          <cx:pt idx="3102">46.474160372400561</cx:pt>
          <cx:pt idx="3103">46.466983368108302</cx:pt>
          <cx:pt idx="3104">46.460716897072537</cx:pt>
          <cx:pt idx="3105">46.455090864652142</cx:pt>
          <cx:pt idx="3106">46.444525724017289</cx:pt>
          <cx:pt idx="3107">46.420970484400151</cx:pt>
          <cx:pt idx="3108">46.419936931614977</cx:pt>
          <cx:pt idx="3109">46.418638264372618</cx:pt>
          <cx:pt idx="3110">46.416491623939223</cx:pt>
          <cx:pt idx="3111">46.403947741853308</cx:pt>
          <cx:pt idx="3112">46.396210928981731</cx:pt>
          <cx:pt idx="3113">46.386419232122527</cx:pt>
          <cx:pt idx="3114">46.386321168418142</cx:pt>
          <cx:pt idx="3115">46.382159513502167</cx:pt>
          <cx:pt idx="3116">46.379891621514943</cx:pt>
          <cx:pt idx="3117">46.379456514935221</cx:pt>
          <cx:pt idx="3118">46.378334552145148</cx:pt>
          <cx:pt idx="3119">46.375810653605939</cx:pt>
          <cx:pt idx="3120">46.369968880278797</cx:pt>
          <cx:pt idx="3121">46.369087916867592</cx:pt>
          <cx:pt idx="3122">46.348431701220242</cx:pt>
          <cx:pt idx="3123">46.342385912679639</cx:pt>
          <cx:pt idx="3124">46.342196989973381</cx:pt>
          <cx:pt idx="3125">46.334390964023378</cx:pt>
          <cx:pt idx="3126">46.333289060132302</cx:pt>
          <cx:pt idx="3127">46.295621666225749</cx:pt>
          <cx:pt idx="3128">46.289736340943954</cx:pt>
          <cx:pt idx="3129">46.267236806485712</cx:pt>
          <cx:pt idx="3130">46.24602922020248</cx:pt>
          <cx:pt idx="3131">46.239641156504739</cx:pt>
          <cx:pt idx="3132">46.237472396193077</cx:pt>
          <cx:pt idx="3133">46.23634422855956</cx:pt>
          <cx:pt idx="3134">46.222180965775991</cx:pt>
          <cx:pt idx="3135">46.217992659553722</cx:pt>
          <cx:pt idx="3136">46.209846584598303</cx:pt>
          <cx:pt idx="3137">46.207391303242261</cx:pt>
          <cx:pt idx="3138">46.200223055960628</cx:pt>
          <cx:pt idx="3139">46.195173733988213</cx:pt>
          <cx:pt idx="3140">46.190424557156959</cx:pt>
          <cx:pt idx="3141">46.189209084863023</cx:pt>
          <cx:pt idx="3142">46.176963286358017</cx:pt>
          <cx:pt idx="3143">46.173771004813098</cx:pt>
          <cx:pt idx="3144">46.161277403466762</cx:pt>
          <cx:pt idx="3145">46.155212718598122</cx:pt>
          <cx:pt idx="3146">46.154237466548963</cx:pt>
          <cx:pt idx="3147">46.148607263805758</cx:pt>
          <cx:pt idx="3148">46.126160480451631</cx:pt>
          <cx:pt idx="3149">46.124584088151707</cx:pt>
          <cx:pt idx="3150">46.118566244582972</cx:pt>
          <cx:pt idx="3151">46.110255190567209</cx:pt>
          <cx:pt idx="3152">46.109526059891692</cx:pt>
          <cx:pt idx="3153">46.067648233408029</cx:pt>
          <cx:pt idx="3154">46.060856941928023</cx:pt>
          <cx:pt idx="3155">46.055287307325713</cx:pt>
          <cx:pt idx="3156">46.054528001700653</cx:pt>
          <cx:pt idx="3157">46.028705439115363</cx:pt>
          <cx:pt idx="3158">46.024226824446103</cx:pt>
          <cx:pt idx="3159">46.007888453787523</cx:pt>
          <cx:pt idx="3160">46.001446632961652</cx:pt>
          <cx:pt idx="3161">45.996640044311548</cx:pt>
          <cx:pt idx="3162">45.992875675751911</cx:pt>
          <cx:pt idx="3163">45.986502133151163</cx:pt>
          <cx:pt idx="3164">45.979200663733138</cx:pt>
          <cx:pt idx="3165">45.961051937032131</cx:pt>
          <cx:pt idx="3166">45.956343365864662</cx:pt>
          <cx:pt idx="3167">45.943292548539823</cx:pt>
          <cx:pt idx="3168">45.91166992018907</cx:pt>
          <cx:pt idx="3169">45.897605911849929</cx:pt>
          <cx:pt idx="3170">45.896522238768007</cx:pt>
          <cx:pt idx="3171">45.883820818153978</cx:pt>
          <cx:pt idx="3172">45.807969167688739</cx:pt>
          <cx:pt idx="3173">45.805379201586241</cx:pt>
          <cx:pt idx="3174">45.803963592219603</cx:pt>
          <cx:pt idx="3175">45.790890470177807</cx:pt>
          <cx:pt idx="3176">45.783165001947452</cx:pt>
          <cx:pt idx="3177">45.769412265062982</cx:pt>
          <cx:pt idx="3178">45.767810611526578</cx:pt>
          <cx:pt idx="3179">45.756892401980757</cx:pt>
          <cx:pt idx="3180">45.753718678512847</cx:pt>
          <cx:pt idx="3181">45.753304770540751</cx:pt>
          <cx:pt idx="3182">45.748723828351679</cx:pt>
          <cx:pt idx="3183">45.742196331674528</cx:pt>
          <cx:pt idx="3184">45.723405178554351</cx:pt>
          <cx:pt idx="3185">45.717424020149757</cx:pt>
          <cx:pt idx="3186">45.716637516322443</cx:pt>
          <cx:pt idx="3187">45.709806400901989</cx:pt>
          <cx:pt idx="3188">45.708412820028457</cx:pt>
          <cx:pt idx="3189">45.703164250924203</cx:pt>
          <cx:pt idx="3190">45.697796136726097</cx:pt>
          <cx:pt idx="3191">45.673156670529671</cx:pt>
          <cx:pt idx="3192">45.666697322774361</cx:pt>
          <cx:pt idx="3193">45.650002441352072</cx:pt>
          <cx:pt idx="3194">45.640039553635432</cx:pt>
          <cx:pt idx="3195">45.627381290819898</cx:pt>
          <cx:pt idx="3196">45.613206840660389</cx:pt>
          <cx:pt idx="3197">45.601657255177493</cx:pt>
          <cx:pt idx="3198">45.599263561829162</cx:pt>
          <cx:pt idx="3199">45.592951131164902</cx:pt>
          <cx:pt idx="3200">45.58400001777914</cx:pt>
          <cx:pt idx="3201">45.574106459680507</cx:pt>
          <cx:pt idx="3202">45.563689420102698</cx:pt>
          <cx:pt idx="3203">45.562616793327663</cx:pt>
          <cx:pt idx="3204">45.557893829753837</cx:pt>
          <cx:pt idx="3205">45.549491672454337</cx:pt>
          <cx:pt idx="3206">45.548662042189022</cx:pt>
          <cx:pt idx="3207">45.547065777954273</cx:pt>
          <cx:pt idx="3208">45.545405075084751</cx:pt>
          <cx:pt idx="3209">45.540948309122477</cx:pt>
          <cx:pt idx="3210">45.53699235511408</cx:pt>
          <cx:pt idx="3211">45.522027885709242</cx:pt>
          <cx:pt idx="3212">45.512800192546123</cx:pt>
          <cx:pt idx="3213">45.512600873733767</cx:pt>
          <cx:pt idx="3214">45.51015665666722</cx:pt>
          <cx:pt idx="3215">45.509948656479203</cx:pt>
          <cx:pt idx="3216">45.505346537005273</cx:pt>
          <cx:pt idx="3217">45.497698291630279</cx:pt>
          <cx:pt idx="3218">45.490314593524793</cx:pt>
          <cx:pt idx="3219">45.467567706757457</cx:pt>
          <cx:pt idx="3220">45.462287583026487</cx:pt>
          <cx:pt idx="3221">45.448308857514242</cx:pt>
          <cx:pt idx="3222">45.446282632000447</cx:pt>
          <cx:pt idx="3223">45.437654617896129</cx:pt>
          <cx:pt idx="3224">45.435942121127589</cx:pt>
          <cx:pt idx="3225">45.433127413473812</cx:pt>
          <cx:pt idx="3226">45.431487686003223</cx:pt>
          <cx:pt idx="3227">45.414440000748307</cx:pt>
          <cx:pt idx="3228">45.413279910343029</cx:pt>
          <cx:pt idx="3229">45.403234318725772</cx:pt>
          <cx:pt idx="3230">45.402861377283543</cx:pt>
          <cx:pt idx="3231">45.392909191536603</cx:pt>
          <cx:pt idx="3232">45.378915688825671</cx:pt>
          <cx:pt idx="3233">45.378336296714473</cx:pt>
          <cx:pt idx="3234">45.373305145127603</cx:pt>
          <cx:pt idx="3235">45.358485917962199</cx:pt>
          <cx:pt idx="3236">45.346813097848987</cx:pt>
          <cx:pt idx="3237">45.341351144756089</cx:pt>
          <cx:pt idx="3238">45.335274647740533</cx:pt>
          <cx:pt idx="3239">45.331994366626191</cx:pt>
          <cx:pt idx="3240">45.327348818045742</cx:pt>
          <cx:pt idx="3241">45.308920233645303</cx:pt>
          <cx:pt idx="3242">45.301722201591772</cx:pt>
          <cx:pt idx="3243">45.292626447120107</cx:pt>
          <cx:pt idx="3244">45.279559759517042</cx:pt>
          <cx:pt idx="3245">45.271972823904832</cx:pt>
          <cx:pt idx="3246">45.267509503953832</cx:pt>
          <cx:pt idx="3247">45.251795806516547</cx:pt>
          <cx:pt idx="3248">45.241899269282513</cx:pt>
          <cx:pt idx="3249">45.239444966765276</cx:pt>
          <cx:pt idx="3250">45.228588418913581</cx:pt>
          <cx:pt idx="3251">45.221424534073861</cx:pt>
          <cx:pt idx="3252">45.220677019418723</cx:pt>
          <cx:pt idx="3253">45.204543239678493</cx:pt>
          <cx:pt idx="3254">45.19446050004273</cx:pt>
          <cx:pt idx="3255">45.190089049374677</cx:pt>
          <cx:pt idx="3256">45.175691588790897</cx:pt>
          <cx:pt idx="3257">45.169665476622903</cx:pt>
          <cx:pt idx="3258">45.138864693417958</cx:pt>
          <cx:pt idx="3259">45.135417923428811</cx:pt>
          <cx:pt idx="3260">45.128977811721327</cx:pt>
          <cx:pt idx="3261">45.120154698130733</cx:pt>
          <cx:pt idx="3262">45.11219572323116</cx:pt>
          <cx:pt idx="3263">45.110971133435498</cx:pt>
          <cx:pt idx="3264">45.103154084695021</cx:pt>
          <cx:pt idx="3265">45.101054849644761</cx:pt>
          <cx:pt idx="3266">45.099964734661938</cx:pt>
          <cx:pt idx="3267">45.099253304104899</cx:pt>
          <cx:pt idx="3268">45.086482679541831</cx:pt>
          <cx:pt idx="3269">45.078889927730188</cx:pt>
          <cx:pt idx="3270">45.076676708170098</cx:pt>
          <cx:pt idx="3271">45.06819622907134</cx:pt>
          <cx:pt idx="3272">45.067090934673537</cx:pt>
          <cx:pt idx="3273">45.066874890293477</cx:pt>
          <cx:pt idx="3274">45.066533707617268</cx:pt>
          <cx:pt idx="3275">45.064652181198291</cx:pt>
          <cx:pt idx="3276">45.061556180807202</cx:pt>
          <cx:pt idx="3277">45.047741880104873</cx:pt>
          <cx:pt idx="3278">45.047631304153157</cx:pt>
          <cx:pt idx="3279">45.038166343408477</cx:pt>
          <cx:pt idx="3280">45.035580199616142</cx:pt>
          <cx:pt idx="3281">45.027080963547007</cx:pt>
          <cx:pt idx="3282">45.009716360699777</cx:pt>
          <cx:pt idx="3283">45.00151972443556</cx:pt>
          <cx:pt idx="3284">45.000663479421448</cx:pt>
          <cx:pt idx="3285">45.000629964905038</cx:pt>
          <cx:pt idx="3286">44.997721053196258</cx:pt>
          <cx:pt idx="3287">44.994139419332939</cx:pt>
          <cx:pt idx="3288">44.974858579207428</cx:pt>
          <cx:pt idx="3289">44.972639821358243</cx:pt>
          <cx:pt idx="3290">44.968438603805183</cx:pt>
          <cx:pt idx="3291">44.959799976341863</cx:pt>
          <cx:pt idx="3292">44.948728179655987</cx:pt>
          <cx:pt idx="3293">44.938534947973103</cx:pt>
          <cx:pt idx="3294">44.929760920348443</cx:pt>
          <cx:pt idx="3295">44.929704303323938</cx:pt>
          <cx:pt idx="3296">44.909224119888037</cx:pt>
          <cx:pt idx="3297">44.903173216482337</cx:pt>
          <cx:pt idx="3298">44.900550217862417</cx:pt>
          <cx:pt idx="3299">44.896149982363532</cx:pt>
          <cx:pt idx="3300">44.892861220840331</cx:pt>
          <cx:pt idx="3301">44.889434059287787</cx:pt>
          <cx:pt idx="3302">44.887979158175398</cx:pt>
          <cx:pt idx="3303">44.878630352741553</cx:pt>
          <cx:pt idx="3304">44.877097217250991</cx:pt>
          <cx:pt idx="3305">44.86911591304861</cx:pt>
          <cx:pt idx="3306">44.865909095571318</cx:pt>
          <cx:pt idx="3307">44.865168142726539</cx:pt>
          <cx:pt idx="3308">44.863151880755687</cx:pt>
          <cx:pt idx="3309">44.843093551970682</cx:pt>
          <cx:pt idx="3310">44.843083372440447</cx:pt>
          <cx:pt idx="3311">44.833018978589642</cx:pt>
          <cx:pt idx="3312">44.807322439805382</cx:pt>
          <cx:pt idx="3313">44.805812081583333</cx:pt>
          <cx:pt idx="3314">44.805101339549083</cx:pt>
          <cx:pt idx="3315">44.790300137794063</cx:pt>
          <cx:pt idx="3316">44.785170472906692</cx:pt>
          <cx:pt idx="3317">44.781313090124932</cx:pt>
          <cx:pt idx="3318">44.780746454929712</cx:pt>
          <cx:pt idx="3319">44.773836611067097</cx:pt>
          <cx:pt idx="3320">44.770176899479537</cx:pt>
          <cx:pt idx="3321">44.769478619278203</cx:pt>
          <cx:pt idx="3322">44.760124327860787</cx:pt>
          <cx:pt idx="3323">44.757854299950118</cx:pt>
          <cx:pt idx="3324">44.757571484331557</cx:pt>
          <cx:pt idx="3325">44.753299391323729</cx:pt>
          <cx:pt idx="3326">44.749042519908308</cx:pt>
          <cx:pt idx="3327">44.744049293985753</cx:pt>
          <cx:pt idx="3328">44.727468454776421</cx:pt>
          <cx:pt idx="3329">44.722924722430463</cx:pt>
          <cx:pt idx="3330">44.716632494884941</cx:pt>
          <cx:pt idx="3331">44.71308460635349</cx:pt>
          <cx:pt idx="3332">44.700758149591387</cx:pt>
          <cx:pt idx="3333">44.696713213415357</cx:pt>
          <cx:pt idx="3334">44.693416209674197</cx:pt>
          <cx:pt idx="3335">44.692878460963612</cx:pt>
          <cx:pt idx="3336">44.687388814800947</cx:pt>
          <cx:pt idx="3337">44.683732901036763</cx:pt>
          <cx:pt idx="3338">44.639520803651592</cx:pt>
          <cx:pt idx="3339">44.639061335972542</cx:pt>
          <cx:pt idx="3340">44.635795482614689</cx:pt>
          <cx:pt idx="3341">44.63265728246688</cx:pt>
          <cx:pt idx="3342">44.630181247763552</cx:pt>
          <cx:pt idx="3343">44.617341701445007</cx:pt>
          <cx:pt idx="3344">44.594286326268843</cx:pt>
          <cx:pt idx="3345">44.583588221944289</cx:pt>
          <cx:pt idx="3346">44.568746458706642</cx:pt>
          <cx:pt idx="3347">44.55680844035674</cx:pt>
          <cx:pt idx="3348">44.554971095083651</cx:pt>
          <cx:pt idx="3349">44.55380602169248</cx:pt>
          <cx:pt idx="3350">44.547176133539658</cx:pt>
          <cx:pt idx="3351">44.546342187625527</cx:pt>
          <cx:pt idx="3352">44.538139684854002</cx:pt>
          <cx:pt idx="3353">44.533576942878447</cx:pt>
          <cx:pt idx="3354">44.531607900591617</cx:pt>
          <cx:pt idx="3355">44.531511588270192</cx:pt>
          <cx:pt idx="3356">44.529494346624453</cx:pt>
          <cx:pt idx="3357">44.526008415627743</cx:pt>
          <cx:pt idx="3358">44.525934112172642</cx:pt>
          <cx:pt idx="3359">44.525211026721017</cx:pt>
          <cx:pt idx="3360">44.505977956241111</cx:pt>
          <cx:pt idx="3361">44.505687169484929</cx:pt>
          <cx:pt idx="3362">44.49907153764002</cx:pt>
          <cx:pt idx="3363">44.491939593387357</cx:pt>
          <cx:pt idx="3364">44.482766409251226</cx:pt>
          <cx:pt idx="3365">44.469505936961539</cx:pt>
          <cx:pt idx="3366">44.465870584606222</cx:pt>
          <cx:pt idx="3367">44.445386624022483</cx:pt>
          <cx:pt idx="3368">44.439240866403573</cx:pt>
          <cx:pt idx="3369">44.42087764955415</cx:pt>
          <cx:pt idx="3370">44.392510403850459</cx:pt>
          <cx:pt idx="3371">44.381474411223152</cx:pt>
          <cx:pt idx="3372">44.36985459281491</cx:pt>
          <cx:pt idx="3373">44.369343115472191</cx:pt>
          <cx:pt idx="3374">44.362077670411971</cx:pt>
          <cx:pt idx="3375">44.361696087842532</cx:pt>
          <cx:pt idx="3376">44.357983458482977</cx:pt>
          <cx:pt idx="3377">44.357678245629138</cx:pt>
          <cx:pt idx="3378">44.351071955101432</cx:pt>
          <cx:pt idx="3379">44.347431248394727</cx:pt>
          <cx:pt idx="3380">44.340238863854658</cx:pt>
          <cx:pt idx="3381">44.33997763030014</cx:pt>
          <cx:pt idx="3382">44.337910803554593</cx:pt>
          <cx:pt idx="3383">44.337848560983808</cx:pt>
          <cx:pt idx="3384">44.331468138460558</cx:pt>
          <cx:pt idx="3385">44.326614465152097</cx:pt>
          <cx:pt idx="3386">44.318385743152469</cx:pt>
          <cx:pt idx="3387">44.316856865256483</cx:pt>
          <cx:pt idx="3388">44.313044749562671</cx:pt>
          <cx:pt idx="3389">44.300650422048577</cx:pt>
          <cx:pt idx="3390">44.299032931983852</cx:pt>
          <cx:pt idx="3391">44.293216637776403</cx:pt>
          <cx:pt idx="3392">44.292240427969233</cx:pt>
          <cx:pt idx="3393">44.282623300476459</cx:pt>
          <cx:pt idx="3394">44.271017686010097</cx:pt>
          <cx:pt idx="3395">44.267665542024943</cx:pt>
          <cx:pt idx="3396">44.251655931964542</cx:pt>
          <cx:pt idx="3397">44.251616212618863</cx:pt>
          <cx:pt idx="3398">44.248246793605873</cx:pt>
          <cx:pt idx="3399">44.238113081819407</cx:pt>
          <cx:pt idx="3400">44.230611044240867</cx:pt>
          <cx:pt idx="3401">44.219449442318563</cx:pt>
          <cx:pt idx="3402">44.218865473549712</cx:pt>
          <cx:pt idx="3403">44.20984698258443</cx:pt>
          <cx:pt idx="3404">44.201810142705327</cx:pt>
          <cx:pt idx="3405">44.198980265512702</cx:pt>
          <cx:pt idx="3406">44.191674726765108</cx:pt>
          <cx:pt idx="3407">44.189961791124247</cx:pt>
          <cx:pt idx="3408">44.187554209394513</cx:pt>
          <cx:pt idx="3409">44.180956002622523</cx:pt>
          <cx:pt idx="3410">44.174240570467269</cx:pt>
          <cx:pt idx="3411">44.158109108227492</cx:pt>
          <cx:pt idx="3412">44.156016697180092</cx:pt>
          <cx:pt idx="3413">44.155812713102868</cx:pt>
          <cx:pt idx="3414">44.151445369552121</cx:pt>
          <cx:pt idx="3415">44.150223523390977</cx:pt>
          <cx:pt idx="3416">44.147045371459527</cx:pt>
          <cx:pt idx="3417">44.127609175627022</cx:pt>
          <cx:pt idx="3418">44.122105460109367</cx:pt>
          <cx:pt idx="3419">44.119508121905</cx:pt>
          <cx:pt idx="3420">44.113545100317467</cx:pt>
          <cx:pt idx="3421">44.11195283645538</cx:pt>
          <cx:pt idx="3422">44.095424134695008</cx:pt>
          <cx:pt idx="3423">44.085116201852713</cx:pt>
          <cx:pt idx="3424">44.080923397993018</cx:pt>
          <cx:pt idx="3425">44.076061851828477</cx:pt>
          <cx:pt idx="3426">44.06699274853699</cx:pt>
          <cx:pt idx="3427">44.048730506411047</cx:pt>
          <cx:pt idx="3428">44.046329491359863</cx:pt>
          <cx:pt idx="3429">44.044377613688887</cx:pt>
          <cx:pt idx="3430">44.041630413206569</cx:pt>
          <cx:pt idx="3431">44.035857893575127</cx:pt>
          <cx:pt idx="3432">44.03352462634426</cx:pt>
          <cx:pt idx="3433">44.028770574064097</cx:pt>
          <cx:pt idx="3434">44.024846995029662</cx:pt>
          <cx:pt idx="3435">44.017894421818063</cx:pt>
          <cx:pt idx="3436">44.014011290069803</cx:pt>
          <cx:pt idx="3437">44.007578513039228</cx:pt>
          <cx:pt idx="3438">44.005217135119473</cx:pt>
          <cx:pt idx="3439">43.987785713237272</cx:pt>
          <cx:pt idx="3440">43.984887383700112</cx:pt>
          <cx:pt idx="3441">43.969863292560582</cx:pt>
          <cx:pt idx="3442">43.966234481454663</cx:pt>
          <cx:pt idx="3443">43.954620919264478</cx:pt>
          <cx:pt idx="3444">43.95117493560555</cx:pt>
          <cx:pt idx="3445">43.946405320505008</cx:pt>
          <cx:pt idx="3446">43.937998251955058</cx:pt>
          <cx:pt idx="3447">43.924841076381441</cx:pt>
          <cx:pt idx="3448">43.916529661295378</cx:pt>
          <cx:pt idx="3449">43.91509652076094</cx:pt>
          <cx:pt idx="3450">43.908666365978362</cx:pt>
          <cx:pt idx="3451">43.905799474977783</cx:pt>
          <cx:pt idx="3452">43.900758437040253</cx:pt>
          <cx:pt idx="3453">43.894509820789722</cx:pt>
          <cx:pt idx="3454">43.88675403013049</cx:pt>
          <cx:pt idx="3455">43.871625676514419</cx:pt>
          <cx:pt idx="3456">43.86735120923948</cx:pt>
          <cx:pt idx="3457">43.866975685008278</cx:pt>
          <cx:pt idx="3458">43.862792657244803</cx:pt>
          <cx:pt idx="3459">43.857210619890608</cx:pt>
          <cx:pt idx="3460">43.849117502096178</cx:pt>
          <cx:pt idx="3461">43.842965001029427</cx:pt>
          <cx:pt idx="3462">43.838103171834817</cx:pt>
          <cx:pt idx="3463">43.83754242032866</cx:pt>
          <cx:pt idx="3464">43.832260819228694</cx:pt>
          <cx:pt idx="3465">43.831664270531498</cx:pt>
          <cx:pt idx="3466">43.81406037723513</cx:pt>
          <cx:pt idx="3467">43.802504265769493</cx:pt>
          <cx:pt idx="3468">43.791261966046719</cx:pt>
          <cx:pt idx="3469">43.78311894463566</cx:pt>
          <cx:pt idx="3470">43.779490528309957</cx:pt>
          <cx:pt idx="3471">43.775584616356568</cx:pt>
          <cx:pt idx="3472">43.774551126721981</cx:pt>
          <cx:pt idx="3473">43.769888012027948</cx:pt>
          <cx:pt idx="3474">43.756156815522637</cx:pt>
          <cx:pt idx="3475">43.750480836325274</cx:pt>
          <cx:pt idx="3476">43.748152183865479</cx:pt>
          <cx:pt idx="3477">43.738988311379892</cx:pt>
          <cx:pt idx="3478">43.732026796897188</cx:pt>
          <cx:pt idx="3479">43.730138226721749</cx:pt>
          <cx:pt idx="3480">43.724399214125867</cx:pt>
          <cx:pt idx="3481">43.721676477239122</cx:pt>
          <cx:pt idx="3482">43.720466242094098</cx:pt>
          <cx:pt idx="3483">43.713384824414177</cx:pt>
          <cx:pt idx="3484">43.687466017431078</cx:pt>
          <cx:pt idx="3485">43.685455210155681</cx:pt>
          <cx:pt idx="3486">43.668928796351587</cx:pt>
          <cx:pt idx="3487">43.664339245290783</cx:pt>
          <cx:pt idx="3488">43.659920754299279</cx:pt>
          <cx:pt idx="3489">43.657257408347121</cx:pt>
          <cx:pt idx="3490">43.653669593628052</cx:pt>
          <cx:pt idx="3491">43.650142217726192</cx:pt>
          <cx:pt idx="3492">43.644052230012633</cx:pt>
          <cx:pt idx="3493">43.630927160634513</cx:pt>
          <cx:pt idx="3494">43.622059337256367</cx:pt>
          <cx:pt idx="3495">43.618881454522423</cx:pt>
          <cx:pt idx="3496">43.617925463048671</cx:pt>
          <cx:pt idx="3497">43.613494214676713</cx:pt>
          <cx:pt idx="3498">43.607136282420718</cx:pt>
          <cx:pt idx="3499">43.603828767424638</cx:pt>
          <cx:pt idx="3500">43.594741179539383</cx:pt>
          <cx:pt idx="3501">43.592273904981113</cx:pt>
          <cx:pt idx="3502">43.591453162505161</cx:pt>
          <cx:pt idx="3503">43.591306077232133</cx:pt>
          <cx:pt idx="3504">43.587392411123751</cx:pt>
          <cx:pt idx="3505">43.584416584351843</cx:pt>
          <cx:pt idx="3506">43.577503688165123</cx:pt>
          <cx:pt idx="3507">43.573945881419633</cx:pt>
          <cx:pt idx="3508">43.569307927911261</cx:pt>
          <cx:pt idx="3509">43.562459218235063</cx:pt>
          <cx:pt idx="3510">43.559030966233237</cx:pt>
          <cx:pt idx="3511">43.552370858072898</cx:pt>
          <cx:pt idx="3512">43.541324649814612</cx:pt>
          <cx:pt idx="3513">43.529543979048157</cx:pt>
          <cx:pt idx="3514">43.528380736611417</cx:pt>
          <cx:pt idx="3515">43.524476060308992</cx:pt>
          <cx:pt idx="3516">43.521719875692213</cx:pt>
          <cx:pt idx="3517">43.51362950766913</cx:pt>
          <cx:pt idx="3518">43.508031704233801</cx:pt>
          <cx:pt idx="3519">43.506075424701642</cx:pt>
          <cx:pt idx="3520">43.496316589508503</cx:pt>
          <cx:pt idx="3521">43.496105470707207</cx:pt>
          <cx:pt idx="3522">43.493441429921461</cx:pt>
          <cx:pt idx="3523">43.490563848784582</cx:pt>
          <cx:pt idx="3524">43.48993470348281</cx:pt>
          <cx:pt idx="3525">43.487120230025972</cx:pt>
          <cx:pt idx="3526">43.465715872776109</cx:pt>
          <cx:pt idx="3527">43.465502492689751</cx:pt>
          <cx:pt idx="3528">43.459778809323602</cx:pt>
          <cx:pt idx="3529">43.453904005136479</cx:pt>
          <cx:pt idx="3530">43.447748357277639</cx:pt>
          <cx:pt idx="3531">43.443562811497983</cx:pt>
          <cx:pt idx="3532">43.440642208468887</cx:pt>
          <cx:pt idx="3533">43.43484057266307</cx:pt>
          <cx:pt idx="3534">43.432300157342631</cx:pt>
          <cx:pt idx="3535">43.425164825474972</cx:pt>
          <cx:pt idx="3536">43.420490808317282</cx:pt>
          <cx:pt idx="3537">43.401857913132389</cx:pt>
          <cx:pt idx="3538">43.387520393675473</cx:pt>
          <cx:pt idx="3539">43.386858163066258</cx:pt>
          <cx:pt idx="3540">43.382057049806328</cx:pt>
          <cx:pt idx="3541">43.380170587032588</cx:pt>
          <cx:pt idx="3542">43.378624780894768</cx:pt>
          <cx:pt idx="3543">43.37602482984218</cx:pt>
          <cx:pt idx="3544">43.360102501248853</cx:pt>
          <cx:pt idx="3545">43.358114275950641</cx:pt>
          <cx:pt idx="3546">43.355657522752168</cx:pt>
          <cx:pt idx="3547">43.350316444337857</cx:pt>
          <cx:pt idx="3548">43.33805479314956</cx:pt>
          <cx:pt idx="3549">43.332029431031543</cx:pt>
          <cx:pt idx="3550">43.329252823570613</cx:pt>
          <cx:pt idx="3551">43.326455250677178</cx:pt>
          <cx:pt idx="3552">43.319844839109493</cx:pt>
          <cx:pt idx="3553">43.31436557523741</cx:pt>
          <cx:pt idx="3554">43.299425443408033</cx:pt>
          <cx:pt idx="3555">43.298487613105472</cx:pt>
          <cx:pt idx="3556">43.296474836479817</cx:pt>
          <cx:pt idx="3557">43.296007219307462</cx:pt>
          <cx:pt idx="3558">43.282722481991343</cx:pt>
          <cx:pt idx="3559">43.276702833934081</cx:pt>
          <cx:pt idx="3560">43.265074540891483</cx:pt>
          <cx:pt idx="3561">43.262899890943153</cx:pt>
          <cx:pt idx="3562">43.261155827244927</cx:pt>
          <cx:pt idx="3563">43.255972150626427</cx:pt>
          <cx:pt idx="3564">43.243877605287111</cx:pt>
          <cx:pt idx="3565">43.243135282578379</cx:pt>
          <cx:pt idx="3566">43.239264546114939</cx:pt>
          <cx:pt idx="3567">43.238259806300398</cx:pt>
          <cx:pt idx="3568">43.234714497175538</cx:pt>
          <cx:pt idx="3569">43.231110990104348</cx:pt>
          <cx:pt idx="3570">43.222921594040393</cx:pt>
          <cx:pt idx="3571">43.213761556475419</cx:pt>
          <cx:pt idx="3572">43.213125377393709</cx:pt>
          <cx:pt idx="3573">43.209995350893379</cx:pt>
          <cx:pt idx="3574">43.187158023971563</cx:pt>
          <cx:pt idx="3575">43.165418805482147</cx:pt>
          <cx:pt idx="3576">43.159000310620222</cx:pt>
          <cx:pt idx="3577">43.134213629549663</cx:pt>
          <cx:pt idx="3578">43.131719584443651</cx:pt>
          <cx:pt idx="3579">43.131187504768107</cx:pt>
          <cx:pt idx="3580">43.127125247775879</cx:pt>
          <cx:pt idx="3581">43.126569926246269</cx:pt>
          <cx:pt idx="3582">43.123688464822841</cx:pt>
          <cx:pt idx="3583">43.12158618443214</cx:pt>
          <cx:pt idx="3584">43.120452046057792</cx:pt>
          <cx:pt idx="3585">43.11836814660677</cx:pt>
          <cx:pt idx="3586">43.115956321164667</cx:pt>
          <cx:pt idx="3587">43.113903390304728</cx:pt>
          <cx:pt idx="3588">43.112927163849733</cx:pt>
          <cx:pt idx="3589">43.111394377766629</cx:pt>
          <cx:pt idx="3590">43.104227965486338</cx:pt>
          <cx:pt idx="3591">43.095240389459981</cx:pt>
          <cx:pt idx="3592">43.089726021568261</cx:pt>
          <cx:pt idx="3593">43.086078721129681</cx:pt>
          <cx:pt idx="3594">43.075176045526483</cx:pt>
          <cx:pt idx="3595">43.067514341595292</cx:pt>
          <cx:pt idx="3596">43.067428695445251</cx:pt>
          <cx:pt idx="3597">43.061354834662978</cx:pt>
          <cx:pt idx="3598">43.060535021382933</cx:pt>
          <cx:pt idx="3599">43.059632106833199</cx:pt>
          <cx:pt idx="3600">43.0491127249621</cx:pt>
          <cx:pt idx="3601">43.042841307175713</cx:pt>
          <cx:pt idx="3602">43.037226963868612</cx:pt>
          <cx:pt idx="3603">43.035357130127188</cx:pt>
          <cx:pt idx="3604">43.032762885221047</cx:pt>
          <cx:pt idx="3605">43.029575746880518</cx:pt>
          <cx:pt idx="3606">43.029494613645568</cx:pt>
          <cx:pt idx="3607">43.023110924318871</cx:pt>
          <cx:pt idx="3608">43.018197640066298</cx:pt>
          <cx:pt idx="3609">43.017190306096467</cx:pt>
          <cx:pt idx="3610">43.017024638678542</cx:pt>
          <cx:pt idx="3611">43.015082108992132</cx:pt>
          <cx:pt idx="3612">42.988969161802672</cx:pt>
          <cx:pt idx="3613">42.988779148576107</cx:pt>
          <cx:pt idx="3614">42.977746971226907</cx:pt>
          <cx:pt idx="3615">42.96614232865474</cx:pt>
          <cx:pt idx="3616">42.936086089232553</cx:pt>
          <cx:pt idx="3617">42.933774224803607</cx:pt>
          <cx:pt idx="3618">42.932974059529258</cx:pt>
          <cx:pt idx="3619">42.93240303956992</cx:pt>
          <cx:pt idx="3620">42.92678636139555</cx:pt>
          <cx:pt idx="3621">42.925195826884149</cx:pt>
          <cx:pt idx="3622">42.924111807508737</cx:pt>
          <cx:pt idx="3623">42.921238589534717</cx:pt>
          <cx:pt idx="3624">42.920806096569542</cx:pt>
          <cx:pt idx="3625">42.919647865910363</cx:pt>
          <cx:pt idx="3626">42.911491054712343</cx:pt>
          <cx:pt idx="3627">42.90259599414685</cx:pt>
          <cx:pt idx="3628">42.900475097857132</cx:pt>
          <cx:pt idx="3629">42.887476828550291</cx:pt>
          <cx:pt idx="3630">42.886859156419177</cx:pt>
          <cx:pt idx="3631">42.885715772642293</cx:pt>
          <cx:pt idx="3632">42.885235060801087</cx:pt>
          <cx:pt idx="3633">42.885152345160407</cx:pt>
          <cx:pt idx="3634">42.878580670724723</cx:pt>
          <cx:pt idx="3635">42.87413065992061</cx:pt>
          <cx:pt idx="3636">42.868720921133587</cx:pt>
          <cx:pt idx="3637">42.863206560891477</cx:pt>
          <cx:pt idx="3638">42.8534954271747</cx:pt>
          <cx:pt idx="3639">42.853018453314668</cx:pt>
          <cx:pt idx="3640">42.845543420535549</cx:pt>
          <cx:pt idx="3641">42.843642769512023</cx:pt>
          <cx:pt idx="3642">42.83479561040928</cx:pt>
          <cx:pt idx="3643">42.831274215310494</cx:pt>
          <cx:pt idx="3644">42.817489069165539</cx:pt>
          <cx:pt idx="3645">42.816781122304057</cx:pt>
          <cx:pt idx="3646">42.813909371082339</cx:pt>
          <cx:pt idx="3647">42.813873170761582</cx:pt>
          <cx:pt idx="3648">42.810675620855363</cx:pt>
          <cx:pt idx="3649">42.79384454409567</cx:pt>
          <cx:pt idx="3650">42.793743892007981</cx:pt>
          <cx:pt idx="3651">42.793278711526533</cx:pt>
          <cx:pt idx="3652">42.789420398873908</cx:pt>
          <cx:pt idx="3653">42.786748356777593</cx:pt>
          <cx:pt idx="3654">42.781530018527633</cx:pt>
          <cx:pt idx="3655">42.779445427975119</cx:pt>
          <cx:pt idx="3656">42.772822762313027</cx:pt>
          <cx:pt idx="3657">42.771178865080067</cx:pt>
          <cx:pt idx="3658">42.763099974504961</cx:pt>
          <cx:pt idx="3659">42.762916748132859</cx:pt>
          <cx:pt idx="3660">42.75671815946226</cx:pt>
          <cx:pt idx="3661">42.749956947064419</cx:pt>
          <cx:pt idx="3662">42.748169039311882</cx:pt>
          <cx:pt idx="3663">42.744092549605853</cx:pt>
          <cx:pt idx="3664">42.739462112993408</cx:pt>
          <cx:pt idx="3665">42.726790679042459</cx:pt>
          <cx:pt idx="3666">42.725587690083117</cx:pt>
          <cx:pt idx="3667">42.72421414365877</cx:pt>
          <cx:pt idx="3668">42.723538003415833</cx:pt>
          <cx:pt idx="3669">42.722176329553982</cx:pt>
          <cx:pt idx="3670">42.720334647493722</cx:pt>
          <cx:pt idx="3671">42.719210584219823</cx:pt>
          <cx:pt idx="3672">42.718184891918277</cx:pt>
          <cx:pt idx="3673">42.71481426522832</cx:pt>
          <cx:pt idx="3674">42.709295973278799</cx:pt>
          <cx:pt idx="3675">42.708411302670953</cx:pt>
          <cx:pt idx="3676">42.7019625196235</cx:pt>
          <cx:pt idx="3677">42.699848017616269</cx:pt>
          <cx:pt idx="3678">42.696436139851279</cx:pt>
          <cx:pt idx="3679">42.69591502740623</cx:pt>
          <cx:pt idx="3680">42.695044825372207</cx:pt>
          <cx:pt idx="3681">42.69498993972676</cx:pt>
          <cx:pt idx="3682">42.690995802239343</cx:pt>
          <cx:pt idx="3683">42.666787704533682</cx:pt>
          <cx:pt idx="3684">42.663226305473003</cx:pt>
          <cx:pt idx="3685">42.651030799343623</cx:pt>
          <cx:pt idx="3686">42.647640455613377</cx:pt>
          <cx:pt idx="3687">42.645995555542221</cx:pt>
          <cx:pt idx="3688">42.632326599847943</cx:pt>
          <cx:pt idx="3689">42.630238729120933</cx:pt>
          <cx:pt idx="3690">42.615129025588907</cx:pt>
          <cx:pt idx="3691">42.605468196925678</cx:pt>
          <cx:pt idx="3692">42.582577436466913</cx:pt>
          <cx:pt idx="3693">42.574314409117036</cx:pt>
          <cx:pt idx="3694">42.56603044439877</cx:pt>
          <cx:pt idx="3695">42.565700620830853</cx:pt>
          <cx:pt idx="3696">42.564152485715553</cx:pt>
          <cx:pt idx="3697">42.56093079443157</cx:pt>
          <cx:pt idx="3698">42.556415236215869</cx:pt>
          <cx:pt idx="3699">42.552597398410143</cx:pt>
          <cx:pt idx="3700">42.540113076352718</cx:pt>
          <cx:pt idx="3701">42.5325058698132</cx:pt>
          <cx:pt idx="3702">42.532368496001418</cx:pt>
          <cx:pt idx="3703">42.528397037639188</cx:pt>
          <cx:pt idx="3704">42.52688312217164</cx:pt>
          <cx:pt idx="3705">42.526587279066383</cx:pt>
          <cx:pt idx="3706">42.515145528013363</cx:pt>
          <cx:pt idx="3707">42.503434026111137</cx:pt>
          <cx:pt idx="3708">42.499732307407818</cx:pt>
          <cx:pt idx="3709">42.497627063183337</cx:pt>
          <cx:pt idx="3710">42.47771257734891</cx:pt>
          <cx:pt idx="3711">42.471647991469581</cx:pt>
          <cx:pt idx="3712">42.469754132687363</cx:pt>
          <cx:pt idx="3713">42.45180456967033</cx:pt>
          <cx:pt idx="3714">42.449800203220938</cx:pt>
          <cx:pt idx="3715">42.449299961571718</cx:pt>
          <cx:pt idx="3716">42.444768135767283</cx:pt>
          <cx:pt idx="3717">42.439667903804732</cx:pt>
          <cx:pt idx="3718">42.431873905637559</cx:pt>
          <cx:pt idx="3719">42.420447033450102</cx:pt>
          <cx:pt idx="3720">42.399029369254492</cx:pt>
          <cx:pt idx="3721">42.395507417840882</cx:pt>
          <cx:pt idx="3722">42.392399706840671</cx:pt>
          <cx:pt idx="3723">42.390546701911063</cx:pt>
          <cx:pt idx="3724">42.390410682452092</cx:pt>
          <cx:pt idx="3725">42.388715404534921</cx:pt>
          <cx:pt idx="3726">42.387181910423912</cx:pt>
          <cx:pt idx="3727">42.379245211293629</cx:pt>
          <cx:pt idx="3728">42.379127645876039</cx:pt>
          <cx:pt idx="3729">42.377553052443673</cx:pt>
          <cx:pt idx="3730">42.359656598699367</cx:pt>
          <cx:pt idx="3731">42.358583378541717</cx:pt>
          <cx:pt idx="3732">42.35697769866232</cx:pt>
          <cx:pt idx="3733">42.351062553853822</cx:pt>
          <cx:pt idx="3734">42.344235867398083</cx:pt>
          <cx:pt idx="3735">42.334705063374599</cx:pt>
          <cx:pt idx="3736">42.332829686453053</cx:pt>
          <cx:pt idx="3737">42.328394158335023</cx:pt>
          <cx:pt idx="3738">42.325327402819113</cx:pt>
          <cx:pt idx="3739">42.315402570131397</cx:pt>
          <cx:pt idx="3740">42.310724309042392</cx:pt>
          <cx:pt idx="3741">42.309244478588603</cx:pt>
          <cx:pt idx="3742">42.303659389521513</cx:pt>
          <cx:pt idx="3743">42.300967098837077</cx:pt>
          <cx:pt idx="3744">42.290903206669633</cx:pt>
          <cx:pt idx="3745">42.287108898552233</cx:pt>
          <cx:pt idx="3746">42.286292574866138</cx:pt>
          <cx:pt idx="3747">42.280519486527979</cx:pt>
          <cx:pt idx="3748">42.277017810154277</cx:pt>
          <cx:pt idx="3749">42.274598481459137</cx:pt>
          <cx:pt idx="3750">42.265762885879582</cx:pt>
          <cx:pt idx="3751">42.264708144656332</cx:pt>
          <cx:pt idx="3752">42.260760343887469</cx:pt>
          <cx:pt idx="3753">42.258689804611798</cx:pt>
          <cx:pt idx="3754">42.25721339420123</cx:pt>
          <cx:pt idx="3755">42.252236561052747</cx:pt>
          <cx:pt idx="3756">42.251162175211228</cx:pt>
          <cx:pt idx="3757">42.246135442850608</cx:pt>
          <cx:pt idx="3758">42.245408308086382</cx:pt>
          <cx:pt idx="3759">42.243327582104413</cx:pt>
          <cx:pt idx="3760">42.243272782745727</cx:pt>
          <cx:pt idx="3761">42.240396022582139</cx:pt>
          <cx:pt idx="3762">42.238955289505228</cx:pt>
          <cx:pt idx="3763">42.236300188534827</cx:pt>
          <cx:pt idx="3764">42.230340786087091</cx:pt>
          <cx:pt idx="3765">42.222963577732337</cx:pt>
          <cx:pt idx="3766">42.22025563093063</cx:pt>
          <cx:pt idx="3767">42.191303529057308</cx:pt>
          <cx:pt idx="3768">42.187446548687028</cx:pt>
          <cx:pt idx="3769">42.184709566775062</cx:pt>
          <cx:pt idx="3770">42.183414443104837</cx:pt>
          <cx:pt idx="3771">42.165287931748793</cx:pt>
          <cx:pt idx="3772">42.164503633977738</cx:pt>
          <cx:pt idx="3773">42.162438466191318</cx:pt>
          <cx:pt idx="3774">42.159094786596881</cx:pt>
          <cx:pt idx="3775">42.152708882401797</cx:pt>
          <cx:pt idx="3776">42.150837739751118</cx:pt>
          <cx:pt idx="3777">42.144308957145341</cx:pt>
          <cx:pt idx="3778">42.137867406453623</cx:pt>
          <cx:pt idx="3779">42.137028419985192</cx:pt>
          <cx:pt idx="3780">42.1204777968114</cx:pt>
          <cx:pt idx="3781">42.117889553441827</cx:pt>
          <cx:pt idx="3782">42.100277807372308</cx:pt>
          <cx:pt idx="3783">42.096806350419513</cx:pt>
          <cx:pt idx="3784">42.09463886051266</cx:pt>
          <cx:pt idx="3785">42.094063861018697</cx:pt>
          <cx:pt idx="3786">42.083931269865261</cx:pt>
          <cx:pt idx="3787">42.083452545130953</cx:pt>
          <cx:pt idx="3788">42.078225634195633</cx:pt>
          <cx:pt idx="3789">42.073359524314618</cx:pt>
          <cx:pt idx="3790">42.07146372561413</cx:pt>
          <cx:pt idx="3791">42.063923824212232</cx:pt>
          <cx:pt idx="3792">42.049287047584883</cx:pt>
          <cx:pt idx="3793">42.046578320880457</cx:pt>
          <cx:pt idx="3794">42.041432617987908</cx:pt>
          <cx:pt idx="3795">42.037529329475618</cx:pt>
          <cx:pt idx="3796">42.018144369943393</cx:pt>
          <cx:pt idx="3797">42.015929304552117</cx:pt>
          <cx:pt idx="3798">42.009596983852553</cx:pt>
          <cx:pt idx="3799">42.00071221067526</cx:pt>
          <cx:pt idx="3800">41.998312969396203</cx:pt>
          <cx:pt idx="3801">41.994401664154587</cx:pt>
          <cx:pt idx="3802">41.976493715007017</cx:pt>
          <cx:pt idx="3803">41.97094200193122</cx:pt>
          <cx:pt idx="3804">41.967875626484208</cx:pt>
          <cx:pt idx="3805">41.966492822285602</cx:pt>
          <cx:pt idx="3806">41.961183770734273</cx:pt>
          <cx:pt idx="3807">41.954704295498402</cx:pt>
          <cx:pt idx="3808">41.940094034325988</cx:pt>
          <cx:pt idx="3809">41.934976172369637</cx:pt>
          <cx:pt idx="3810">41.928910501747211</cx:pt>
          <cx:pt idx="3811">41.913114353097889</cx:pt>
          <cx:pt idx="3812">41.909073669594953</cx:pt>
          <cx:pt idx="3813">41.905691258469517</cx:pt>
          <cx:pt idx="3814">41.900255305707297</cx:pt>
          <cx:pt idx="3815">41.900213574055847</cx:pt>
          <cx:pt idx="3816">41.895899986316962</cx:pt>
          <cx:pt idx="3817">41.876518171339193</cx:pt>
          <cx:pt idx="3818">41.874551499226051</cx:pt>
          <cx:pt idx="3819">41.873944857458717</cx:pt>
          <cx:pt idx="3820">41.871182316153032</cx:pt>
          <cx:pt idx="3821">41.858935215882809</cx:pt>
          <cx:pt idx="3822">41.850661105537093</cx:pt>
          <cx:pt idx="3823">41.844982386343901</cx:pt>
          <cx:pt idx="3824">41.83856719281728</cx:pt>
          <cx:pt idx="3825">41.836552154456477</cx:pt>
          <cx:pt idx="3826">41.836458267281508</cx:pt>
          <cx:pt idx="3827">41.830959941120511</cx:pt>
          <cx:pt idx="3828">41.830170499544842</cx:pt>
          <cx:pt idx="3829">41.820045102507571</cx:pt>
          <cx:pt idx="3830">41.819870475947504</cx:pt>
          <cx:pt idx="3831">41.818271231348177</cx:pt>
          <cx:pt idx="3832">41.814809233455037</cx:pt>
          <cx:pt idx="3833">41.810462688499669</cx:pt>
          <cx:pt idx="3834">41.803007539724781</cx:pt>
          <cx:pt idx="3835">41.796926605735237</cx:pt>
          <cx:pt idx="3836">41.795653431160368</cx:pt>
          <cx:pt idx="3837">41.784603789140888</cx:pt>
          <cx:pt idx="3838">41.784547530487927</cx:pt>
          <cx:pt idx="3839">41.781377336507887</cx:pt>
          <cx:pt idx="3840">41.779623443689488</cx:pt>
          <cx:pt idx="3841">41.777219781404632</cx:pt>
          <cx:pt idx="3842">41.775157935790467</cx:pt>
          <cx:pt idx="3843">41.774278803960833</cx:pt>
          <cx:pt idx="3844">41.769944465536859</cx:pt>
          <cx:pt idx="3845">41.76484305104438</cx:pt>
          <cx:pt idx="3846">41.741595355543318</cx:pt>
          <cx:pt idx="3847">41.737287556363022</cx:pt>
          <cx:pt idx="3848">41.727014887770594</cx:pt>
          <cx:pt idx="3849">41.718981741181317</cx:pt>
          <cx:pt idx="3850">41.709509642687529</cx:pt>
          <cx:pt idx="3851">41.698930320794943</cx:pt>
          <cx:pt idx="3852">41.692755648984438</cx:pt>
          <cx:pt idx="3853">41.686601359665268</cx:pt>
          <cx:pt idx="3854">41.681527532026237</cx:pt>
          <cx:pt idx="3855">41.681510808884802</cx:pt>
          <cx:pt idx="3856">41.672800745027168</cx:pt>
          <cx:pt idx="3857">41.67035001555913</cx:pt>
          <cx:pt idx="3858">41.670078237350957</cx:pt>
          <cx:pt idx="3859">41.653712196778152</cx:pt>
          <cx:pt idx="3860">41.649594720391569</cx:pt>
          <cx:pt idx="3861">41.649436320499447</cx:pt>
          <cx:pt idx="3862">41.646276111523783</cx:pt>
          <cx:pt idx="3863">41.641812064342872</cx:pt>
          <cx:pt idx="3864">41.626120369823802</cx:pt>
          <cx:pt idx="3865">41.622292454434422</cx:pt>
          <cx:pt idx="3866">41.598687966527827</cx:pt>
          <cx:pt idx="3867">41.592568464228613</cx:pt>
          <cx:pt idx="3868">41.589453219361083</cx:pt>
          <cx:pt idx="3869">41.584741147599331</cx:pt>
          <cx:pt idx="3870">41.581969462622553</cx:pt>
          <cx:pt idx="3871">41.578396588691383</cx:pt>
          <cx:pt idx="3872">41.574700878262611</cx:pt>
          <cx:pt idx="3873">41.574673742559462</cx:pt>
          <cx:pt idx="3874">41.571473788328539</cx:pt>
          <cx:pt idx="3875">41.569944827544163</cx:pt>
          <cx:pt idx="3876">41.563131361038437</cx:pt>
          <cx:pt idx="3877">41.554808561981098</cx:pt>
          <cx:pt idx="3878">41.54803136960642</cx:pt>
          <cx:pt idx="3879">41.547718396032558</cx:pt>
          <cx:pt idx="3880">41.547444399478259</cx:pt>
          <cx:pt idx="3881">41.545334678237843</cx:pt>
          <cx:pt idx="3882">41.538743262122452</cx:pt>
          <cx:pt idx="3883">41.533515956790843</cx:pt>
          <cx:pt idx="3884">41.528283432889943</cx:pt>
          <cx:pt idx="3885">41.527123977717586</cx:pt>
          <cx:pt idx="3886">41.526155816215542</cx:pt>
          <cx:pt idx="3887">41.514388451194932</cx:pt>
          <cx:pt idx="3888">41.510407883596287</cx:pt>
          <cx:pt idx="3889">41.507377570318127</cx:pt>
          <cx:pt idx="3890">41.505316764718557</cx:pt>
          <cx:pt idx="3891">41.503434764223613</cx:pt>
          <cx:pt idx="3892">41.500471668989071</cx:pt>
          <cx:pt idx="3893">41.491284618289818</cx:pt>
          <cx:pt idx="3894">41.489550164589907</cx:pt>
          <cx:pt idx="3895">41.48800210392794</cx:pt>
          <cx:pt idx="3896">41.486463849162639</cx:pt>
          <cx:pt idx="3897">41.456751484282897</cx:pt>
          <cx:pt idx="3898">41.443014265485687</cx:pt>
          <cx:pt idx="3899">41.441024642560997</cx:pt>
          <cx:pt idx="3900">41.438159120098923</cx:pt>
          <cx:pt idx="3901">41.431201132030253</cx:pt>
          <cx:pt idx="3902">41.424066694862063</cx:pt>
          <cx:pt idx="3903">41.423982294171111</cx:pt>
          <cx:pt idx="3904">41.413866894334603</cx:pt>
          <cx:pt idx="3905">41.411413860954823</cx:pt>
          <cx:pt idx="3906">41.41087725588423</cx:pt>
          <cx:pt idx="3907">41.407712766548173</cx:pt>
          <cx:pt idx="3908">41.407647999885143</cx:pt>
          <cx:pt idx="3909">41.401657605833073</cx:pt>
          <cx:pt idx="3910">41.39278330250977</cx:pt>
          <cx:pt idx="3911">41.391855286895783</cx:pt>
          <cx:pt idx="3912">41.39088105805795</cx:pt>
          <cx:pt idx="3913">41.384205567743777</cx:pt>
          <cx:pt idx="3914">41.37866463780297</cx:pt>
          <cx:pt idx="3915">41.374441331713477</cx:pt>
          <cx:pt idx="3916">41.356363182820658</cx:pt>
          <cx:pt idx="3917">41.354056793360591</cx:pt>
          <cx:pt idx="3918">41.352751257513752</cx:pt>
          <cx:pt idx="3919">41.35022627820824</cx:pt>
          <cx:pt idx="3920">41.347097457482349</cx:pt>
          <cx:pt idx="3921">41.34120505454333</cx:pt>
          <cx:pt idx="3922">41.338422113130129</cx:pt>
          <cx:pt idx="3923">41.335523091592499</cx:pt>
          <cx:pt idx="3924">41.333726387740533</cx:pt>
          <cx:pt idx="3925">41.327689901732917</cx:pt>
          <cx:pt idx="3926">41.327186925192123</cx:pt>
          <cx:pt idx="3927">41.325171457745768</cx:pt>
          <cx:pt idx="3928">41.325129820945158</cx:pt>
          <cx:pt idx="3929">41.322121718945112</cx:pt>
          <cx:pt idx="3930">41.319792476224272</cx:pt>
          <cx:pt idx="3931">41.319262744428052</cx:pt>
          <cx:pt idx="3932">41.318692433283147</cx:pt>
          <cx:pt idx="3933">41.310566540316081</cx:pt>
          <cx:pt idx="3934">41.305887266117217</cx:pt>
          <cx:pt idx="3935">41.300058085279566</cx:pt>
          <cx:pt idx="3936">41.285354723794313</cx:pt>
          <cx:pt idx="3937">41.285072331006901</cx:pt>
          <cx:pt idx="3938">41.284941166540847</cx:pt>
          <cx:pt idx="3939">41.274252522426323</cx:pt>
          <cx:pt idx="3940">41.269120730162243</cx:pt>
          <cx:pt idx="3941">41.266378954544578</cx:pt>
          <cx:pt idx="3942">41.264502176740983</cx:pt>
          <cx:pt idx="3943">41.262045260012123</cx:pt>
          <cx:pt idx="3944">41.251935157871692</cx:pt>
          <cx:pt idx="3945">41.251260288219846</cx:pt>
          <cx:pt idx="3946">41.244866386347127</cx:pt>
          <cx:pt idx="3947">41.241029933948703</cx:pt>
          <cx:pt idx="3948">41.229080817745121</cx:pt>
          <cx:pt idx="3949">41.225213924964628</cx:pt>
          <cx:pt idx="3950">41.219002052910589</cx:pt>
          <cx:pt idx="3951">41.206293342309841</cx:pt>
          <cx:pt idx="3952">41.206088942897793</cx:pt>
          <cx:pt idx="3953">41.198843996948028</cx:pt>
          <cx:pt idx="3954">41.197722149998043</cx:pt>
          <cx:pt idx="3955">41.197632751015263</cx:pt>
          <cx:pt idx="3956">41.184764950624981</cx:pt>
          <cx:pt idx="3957">41.184501179353397</cx:pt>
          <cx:pt idx="3958">41.181355047528598</cx:pt>
          <cx:pt idx="3959">41.149246331391467</cx:pt>
          <cx:pt idx="3960">41.148415142788132</cx:pt>
          <cx:pt idx="3961">41.144360776801292</cx:pt>
          <cx:pt idx="3962">41.137619781522808</cx:pt>
          <cx:pt idx="3963">41.132938576452382</cx:pt>
          <cx:pt idx="3964">41.131344943328493</cx:pt>
          <cx:pt idx="3965">41.130734922101141</cx:pt>
          <cx:pt idx="3966">41.129562677519502</cx:pt>
          <cx:pt idx="3967">41.129128508642481</cx:pt>
          <cx:pt idx="3968">41.118587058199182</cx:pt>
          <cx:pt idx="3969">41.111294717576563</cx:pt>
          <cx:pt idx="3970">41.109471000203541</cx:pt>
          <cx:pt idx="3971">41.107487067229563</cx:pt>
          <cx:pt idx="3972">41.107075009212437</cx:pt>
          <cx:pt idx="3973">41.096193036246518</cx:pt>
          <cx:pt idx="3974">41.094431766781739</cx:pt>
          <cx:pt idx="3975">41.093997477912687</cx:pt>
          <cx:pt idx="3976">41.08974745192414</cx:pt>
          <cx:pt idx="3977">41.085764732895079</cx:pt>
          <cx:pt idx="3978">41.08364103382003</cx:pt>
          <cx:pt idx="3979">41.080171481959468</cx:pt>
          <cx:pt idx="3980">41.078568545584197</cx:pt>
          <cx:pt idx="3981">41.074743557503687</cx:pt>
          <cx:pt idx="3982">41.061002258842933</cx:pt>
          <cx:pt idx="3983">41.047215952987429</cx:pt>
          <cx:pt idx="3984">41.027862783507928</cx:pt>
          <cx:pt idx="3985">41.027125814983023</cx:pt>
          <cx:pt idx="3986">41.023432643982147</cx:pt>
          <cx:pt idx="3987">41.021154334053968</cx:pt>
          <cx:pt idx="3988">41.020573549352953</cx:pt>
          <cx:pt idx="3989">41.017910362660167</cx:pt>
          <cx:pt idx="3990">40.994150948038133</cx:pt>
          <cx:pt idx="3991">40.990804415693852</cx:pt>
          <cx:pt idx="3992">40.981432992099393</cx:pt>
          <cx:pt idx="3993">40.978785036421407</cx:pt>
          <cx:pt idx="3994">40.972485490893483</cx:pt>
          <cx:pt idx="3995">40.969395361405901</cx:pt>
          <cx:pt idx="3996">40.967894060188812</cx:pt>
          <cx:pt idx="3997">40.962397167623799</cx:pt>
          <cx:pt idx="3998">40.953178669722703</cx:pt>
          <cx:pt idx="3999">40.951531997144691</cx:pt>
          <cx:pt idx="4000">40.949041466040157</cx:pt>
          <cx:pt idx="4001">40.947231957150613</cx:pt>
          <cx:pt idx="4002">40.942769676764293</cx:pt>
          <cx:pt idx="4003">40.941591863186439</cx:pt>
          <cx:pt idx="4004">40.936446556717748</cx:pt>
          <cx:pt idx="4005">40.93144091375558</cx:pt>
          <cx:pt idx="4006">40.917637064171139</cx:pt>
          <cx:pt idx="4007">40.915886187672733</cx:pt>
          <cx:pt idx="4008">40.914287690526137</cx:pt>
          <cx:pt idx="4009">40.910292477669131</cx:pt>
          <cx:pt idx="4010">40.898364722362011</cx:pt>
          <cx:pt idx="4011">40.886453380656377</cx:pt>
          <cx:pt idx="4012">40.884859561608273</cx:pt>
          <cx:pt idx="4013">40.869541472182803</cx:pt>
          <cx:pt idx="4014">40.869364759883908</cx:pt>
          <cx:pt idx="4015">40.848358115690708</cx:pt>
          <cx:pt idx="4016">40.847589851961239</cx:pt>
          <cx:pt idx="4017">40.842097419084837</cx:pt>
          <cx:pt idx="4018">40.84144034601109</cx:pt>
          <cx:pt idx="4019">40.837336966163001</cx:pt>
          <cx:pt idx="4020">40.829657978739888</cx:pt>
          <cx:pt idx="4021">40.81899570394495</cx:pt>
          <cx:pt idx="4022">40.813771425701191</cx:pt>
          <cx:pt idx="4023">40.810199343807326</cx:pt>
          <cx:pt idx="4024">40.803861394998727</cx:pt>
          <cx:pt idx="4025">40.803675201781473</cx:pt>
          <cx:pt idx="4026">40.802281117771606</cx:pt>
          <cx:pt idx="4027">40.801069459563578</cx:pt>
          <cx:pt idx="4028">40.79994137667385</cx:pt>
          <cx:pt idx="4029">40.77715772911273</cx:pt>
          <cx:pt idx="4030">40.776149665319991</cx:pt>
          <cx:pt idx="4031">40.763990172225682</cx:pt>
          <cx:pt idx="4032">40.762082488859178</cx:pt>
          <cx:pt idx="4033">40.760022758910168</cx:pt>
          <cx:pt idx="4034">40.746079168891363</cx:pt>
          <cx:pt idx="4035">40.743889151524662</cx:pt>
          <cx:pt idx="4036">40.739647110874238</cx:pt>
          <cx:pt idx="4037">40.735001849560483</cx:pt>
          <cx:pt idx="4038">40.734900872699797</cx:pt>
          <cx:pt idx="4039">40.731783697703378</cx:pt>
          <cx:pt idx="4040">40.729515303787878</cx:pt>
          <cx:pt idx="4041">40.728390155369283</cx:pt>
          <cx:pt idx="4042">40.721322711105387</cx:pt>
          <cx:pt idx="4043">40.71823092460933</cx:pt>
          <cx:pt idx="4044">40.717116844539163</cx:pt>
          <cx:pt idx="4045">40.715919858531237</cx:pt>
          <cx:pt idx="4046">40.715436465556117</cx:pt>
          <cx:pt idx="4047">40.711100842734261</cx:pt>
          <cx:pt idx="4048">40.710043540069627</cx:pt>
          <cx:pt idx="4049">40.707736292969642</cx:pt>
          <cx:pt idx="4050">40.703976433833077</cx:pt>
          <cx:pt idx="4051">40.700773961007762</cx:pt>
          <cx:pt idx="4052">40.699374639963423</cx:pt>
          <cx:pt idx="4053">40.694183467139467</cx:pt>
          <cx:pt idx="4054">40.692327452105303</cx:pt>
          <cx:pt idx="4055">40.686831727839689</cx:pt>
          <cx:pt idx="4056">40.68634936451506</cx:pt>
          <cx:pt idx="4057">40.681805845423192</cx:pt>
          <cx:pt idx="4058">40.67091340451303</cx:pt>
          <cx:pt idx="4059">40.666398765232671</cx:pt>
          <cx:pt idx="4060">40.659985808574362</cx:pt>
          <cx:pt idx="4061">40.654547961493122</cx:pt>
          <cx:pt idx="4062">40.647454913324196</cx:pt>
          <cx:pt idx="4063">40.646742502677803</cx:pt>
          <cx:pt idx="4064">40.640925268230163</cx:pt>
          <cx:pt idx="4065">40.638647489706187</cx:pt>
          <cx:pt idx="4066">40.636569358907757</cx:pt>
          <cx:pt idx="4067">40.636237163782567</cx:pt>
          <cx:pt idx="4068">40.635342874904403</cx:pt>
          <cx:pt idx="4069">40.633176335881352</cx:pt>
          <cx:pt idx="4070">40.625174656017407</cx:pt>
          <cx:pt idx="4071">40.623039521521036</cx:pt>
          <cx:pt idx="4072">40.605959081237977</cx:pt>
          <cx:pt idx="4073">40.60484241510116</cx:pt>
          <cx:pt idx="4074">40.603938260761652</cx:pt>
          <cx:pt idx="4075">40.603844782778047</cx:pt>
          <cx:pt idx="4076">40.599716818462198</cx:pt>
          <cx:pt idx="4077">40.59247908441067</cx:pt>
          <cx:pt idx="4078">40.583442593805458</cx:pt>
          <cx:pt idx="4079">40.578482694406873</cx:pt>
          <cx:pt idx="4080">40.571984599888332</cx:pt>
          <cx:pt idx="4081">40.563615157632967</cx:pt>
          <cx:pt idx="4082">40.562526959509263</cx:pt>
          <cx:pt idx="4083">40.559306829328669</cx:pt>
          <cx:pt idx="4084">40.5586965377436</cx:pt>
          <cx:pt idx="4085">40.550777160409737</cx:pt>
          <cx:pt idx="4086">40.545244344143768</cx:pt>
          <cx:pt idx="4087">40.5287268005182</cx:pt>
          <cx:pt idx="4088">40.517718556338878</cx:pt>
          <cx:pt idx="4089">40.514611172367857</cx:pt>
          <cx:pt idx="4090">40.507970414193359</cx:pt>
          <cx:pt idx="4091">40.507148520504728</cx:pt>
          <cx:pt idx="4092">40.503247440037732</cx:pt>
          <cx:pt idx="4093">40.498735100316189</cx:pt>
          <cx:pt idx="4094">40.493778016180052</cx:pt>
          <cx:pt idx="4095">40.492326003892991</cx:pt>
          <cx:pt idx="4096">40.491292536985313</cx:pt>
          <cx:pt idx="4097">40.48898813462921</cx:pt>
          <cx:pt idx="4098">40.472852016847419</cx:pt>
          <cx:pt idx="4099">40.46912511319362</cx:pt>
          <cx:pt idx="4100">40.467989530292037</cx:pt>
          <cx:pt idx="4101">40.460531369552847</cx:pt>
          <cx:pt idx="4102">40.460235093577808</cx:pt>
          <cx:pt idx="4103">40.454154694471413</cx:pt>
          <cx:pt idx="4104">40.453339437546752</cx:pt>
          <cx:pt idx="4105">40.450965859081769</cx:pt>
          <cx:pt idx="4106">40.450686920619297</cx:pt>
          <cx:pt idx="4107">40.443335944912768</cx:pt>
          <cx:pt idx="4108">40.43578452252487</cx:pt>
          <cx:pt idx="4109">40.43201540318244</cx:pt>
          <cx:pt idx="4110">40.431054802145127</cx:pt>
          <cx:pt idx="4111">40.430460267807391</cx:pt>
          <cx:pt idx="4112">40.426383424469861</cx:pt>
          <cx:pt idx="4113">40.414079594245393</cx:pt>
          <cx:pt idx="4114">40.410010985072617</cx:pt>
          <cx:pt idx="4115">40.409712235107229</cx:pt>
          <cx:pt idx="4116">40.405248286356432</cx:pt>
          <cx:pt idx="4117">40.40333033612626</cx:pt>
          <cx:pt idx="4118">40.393093349928932</cx:pt>
          <cx:pt idx="4119">40.3897794969606</cx:pt>
          <cx:pt idx="4120">40.381360896582343</cx:pt>
          <cx:pt idx="4121">40.379674089903872</cx:pt>
          <cx:pt idx="4122">40.379249443884227</cx:pt>
          <cx:pt idx="4123">40.368092550784233</cx:pt>
          <cx:pt idx="4124">40.365810321064536</cx:pt>
          <cx:pt idx="4125">40.364046994908499</cx:pt>
          <cx:pt idx="4126">40.360469154285823</cx:pt>
          <cx:pt idx="4127">40.355050570985767</cx:pt>
          <cx:pt idx="4128">40.353622700779013</cx:pt>
          <cx:pt idx="4129">40.352066599226767</cx:pt>
          <cx:pt idx="4130">40.351133930720387</cx:pt>
          <cx:pt idx="4131">40.350434053269773</cx:pt>
          <cx:pt idx="4132">40.348960209445181</cx:pt>
          <cx:pt idx="4133">40.339415166581396</cx:pt>
          <cx:pt idx="4134">40.333597080075862</cx:pt>
          <cx:pt idx="4135">40.313705771391007</cx:pt>
          <cx:pt idx="4136">40.313237261599788</cx:pt>
          <cx:pt idx="4137">40.307094699106258</cx:pt>
          <cx:pt idx="4138">40.296598996361752</cx:pt>
          <cx:pt idx="4139">40.29387839562488</cx:pt>
          <cx:pt idx="4140">40.293042738238597</cx:pt>
          <cx:pt idx="4141">40.292350073606123</cx:pt>
          <cx:pt idx="4142">40.283924231223942</cx:pt>
          <cx:pt idx="4143">40.283426405877343</cx:pt>
          <cx:pt idx="4144">40.281263036151941</cx:pt>
          <cx:pt idx="4145">40.269287624984472</cx:pt>
          <cx:pt idx="4146">40.266137722423437</cx:pt>
          <cx:pt idx="4147">40.265044504084173</cx:pt>
          <cx:pt idx="4148">40.264682729270483</cx:pt>
          <cx:pt idx="4149">40.260610513281001</cx:pt>
          <cx:pt idx="4150">40.26018090981475</cx:pt>
          <cx:pt idx="4151">40.248949867762668</cx:pt>
          <cx:pt idx="4152">40.248128418894467</cx:pt>
          <cx:pt idx="4153">40.247279167284468</cx:pt>
          <cx:pt idx="4154">40.245405605099108</cx:pt>
          <cx:pt idx="4155">40.241110686142918</cx:pt>
          <cx:pt idx="4156">40.228106655027347</cx:pt>
          <cx:pt idx="4157">40.219146870032318</cx:pt>
          <cx:pt idx="4158">40.214608683042272</cx:pt>
          <cx:pt idx="4159">40.211370074800847</cx:pt>
          <cx:pt idx="4160">40.211284946672521</cx:pt>
          <cx:pt idx="4161">40.201443786641647</cx:pt>
          <cx:pt idx="4162">40.201443702731609</cx:pt>
          <cx:pt idx="4163">40.198725642084703</cx:pt>
          <cx:pt idx="4164">40.198157414208623</cx:pt>
          <cx:pt idx="4165">40.195200865160167</cx:pt>
          <cx:pt idx="4166">40.173821981655948</cx:pt>
          <cx:pt idx="4167">40.170462504805307</cx:pt>
          <cx:pt idx="4168">40.16120301950923</cx:pt>
          <cx:pt idx="4169">40.158872958178293</cx:pt>
          <cx:pt idx="4170">40.158806313961477</cx:pt>
          <cx:pt idx="4171">40.15001916242543</cx:pt>
          <cx:pt idx="4172">40.135319246246368</cx:pt>
          <cx:pt idx="4173">40.13141031370175</cx:pt>
          <cx:pt idx="4174">40.116927979977483</cx:pt>
          <cx:pt idx="4175">40.113265827724412</cx:pt>
          <cx:pt idx="4176">40.102009747067932</cx:pt>
          <cx:pt idx="4177">40.093896185004908</cx:pt>
          <cx:pt idx="4178">40.085478675734997</cx:pt>
          <cx:pt idx="4179">40.085389506517707</cx:pt>
          <cx:pt idx="4180">40.081024279629133</cx:pt>
          <cx:pt idx="4181">40.079669336592453</cx:pt>
          <cx:pt idx="4182">40.07240504494991</cx:pt>
          <cx:pt idx="4183">40.070894610818407</cx:pt>
          <cx:pt idx="4184">40.065445433265161</cx:pt>
          <cx:pt idx="4185">40.063691919710152</cx:pt>
          <cx:pt idx="4186">40.062838525795371</cx:pt>
          <cx:pt idx="4187">40.062738492151453</cx:pt>
          <cx:pt idx="4188">40.05500412170116</cx:pt>
          <cx:pt idx="4189">40.052401358314206</cx:pt>
          <cx:pt idx="4190">40.050634146503228</cx:pt>
          <cx:pt idx="4191">40.050218257101037</cx:pt>
          <cx:pt idx="4192">40.04600691579153</cx:pt>
          <cx:pt idx="4193">40.02874456148681</cx:pt>
          <cx:pt idx="4194">40.019010218433984</cx:pt>
          <cx:pt idx="4195">40.01041892914472</cx:pt>
          <cx:pt idx="4196">40.001301553511666</cx:pt>
          <cx:pt idx="4197">40.000714987238361</cx:pt>
          <cx:pt idx="4198">39.999713648556202</cx:pt>
          <cx:pt idx="4199">39.996349700226588</cx:pt>
          <cx:pt idx="4200">39.995509263182193</cx:pt>
          <cx:pt idx="4201">39.991149036284902</cx:pt>
          <cx:pt idx="4202">39.991148890460551</cx:pt>
          <cx:pt idx="4203">39.990674780560518</cx:pt>
          <cx:pt idx="4204">39.977292839554032</cx:pt>
          <cx:pt idx="4205">39.975517480611657</cx:pt>
          <cx:pt idx="4206">39.971981568047418</cx:pt>
          <cx:pt idx="4207">39.947477471328376</cx:pt>
          <cx:pt idx="4208">39.935994696224839</cx:pt>
          <cx:pt idx="4209">39.934881022746133</cx:pt>
          <cx:pt idx="4210">39.929223335904688</cx:pt>
          <cx:pt idx="4211">39.927333214570218</cx:pt>
          <cx:pt idx="4212">39.925088805470807</cx:pt>
          <cx:pt idx="4213">39.922222427656237</cx:pt>
          <cx:pt idx="4214">39.917850073403777</cx:pt>
          <cx:pt idx="4215">39.916419432971992</cx:pt>
          <cx:pt idx="4216">39.907762300959</cx:pt>
          <cx:pt idx="4217">39.902446308053896</cx:pt>
          <cx:pt idx="4218">39.901974269164519</cx:pt>
          <cx:pt idx="4219">39.901178377215793</cx:pt>
          <cx:pt idx="4220">39.892703321505522</cx:pt>
          <cx:pt idx="4221">39.891753947505777</cx:pt>
          <cx:pt idx="4222">39.884466220078068</cx:pt>
          <cx:pt idx="4223">39.878754796894583</cx:pt>
          <cx:pt idx="4224">39.862693316716971</cx:pt>
          <cx:pt idx="4225">39.856226811212053</cx:pt>
          <cx:pt idx="4226">39.855186032036102</cx:pt>
          <cx:pt idx="4227">39.852686276848189</cx:pt>
          <cx:pt idx="4228">39.843104455386587</cx:pt>
          <cx:pt idx="4229">39.823551541346831</cx:pt>
          <cx:pt idx="4230">39.81491847143743</cx:pt>
          <cx:pt idx="4231">39.811438806945141</cx:pt>
          <cx:pt idx="4232">39.81013082178351</cx:pt>
          <cx:pt idx="4233">39.798294723962528</cx:pt>
          <cx:pt idx="4234">39.796888479750628</cx:pt>
          <cx:pt idx="4235">39.793326849164508</cx:pt>
          <cx:pt idx="4236">39.785986139476577</cx:pt>
          <cx:pt idx="4237">39.780098824498182</cx:pt>
          <cx:pt idx="4238">39.779636108350417</cx:pt>
          <cx:pt idx="4239">39.77934168383225</cx:pt>
          <cx:pt idx="4240">39.779319900417889</cx:pt>
          <cx:pt idx="4241">39.773109316001253</cx:pt>
          <cx:pt idx="4242">39.77227783406402</cx:pt>
          <cx:pt idx="4243">39.766107662829832</cx:pt>
          <cx:pt idx="4244">39.758183591605537</cx:pt>
          <cx:pt idx="4245">39.7577333190373</cx:pt>
          <cx:pt idx="4246">39.748833331990731</cx:pt>
          <cx:pt idx="4247">39.748236547991887</cx:pt>
          <cx:pt idx="4248">39.747686381649181</cx:pt>
          <cx:pt idx="4249">39.747478681158327</cx:pt>
          <cx:pt idx="4250">39.743691956447861</cx:pt>
          <cx:pt idx="4251">39.7372666008511</cx:pt>
          <cx:pt idx="4252">39.724441071595088</cx:pt>
          <cx:pt idx="4253">39.72137082698157</cx:pt>
          <cx:pt idx="4254">39.72046720169817</cx:pt>
          <cx:pt idx="4255">39.720338898837497</cx:pt>
          <cx:pt idx="4256">39.718837729238267</cx:pt>
          <cx:pt idx="4257">39.718092757906312</cx:pt>
          <cx:pt idx="4258">39.717589748036673</cx:pt>
          <cx:pt idx="4259">39.71315219196984</cx:pt>
          <cx:pt idx="4260">39.698511540120883</cx:pt>
          <cx:pt idx="4261">39.697262894790363</cx:pt>
          <cx:pt idx="4262">39.690283278596532</cx:pt>
          <cx:pt idx="4263">39.681237843051463</cx:pt>
          <cx:pt idx="4264">39.680391450967122</cx:pt>
          <cx:pt idx="4265">39.674994079368972</cx:pt>
          <cx:pt idx="4266">39.67483323800905</cx:pt>
          <cx:pt idx="4267">39.672896486377631</cx:pt>
          <cx:pt idx="4268">39.669698167002707</cx:pt>
          <cx:pt idx="4269">39.664851011973433</cx:pt>
          <cx:pt idx="4270">39.663906637482327</cx:pt>
          <cx:pt idx="4271">39.64137559376784</cx:pt>
          <cx:pt idx="4272">39.629515294954601</cx:pt>
          <cx:pt idx="4273">39.612945986900293</cx:pt>
          <cx:pt idx="4274">39.611675233418332</cx:pt>
          <cx:pt idx="4275">39.605010225316867</cx:pt>
          <cx:pt idx="4276">39.604094261081521</cx:pt>
          <cx:pt idx="4277">39.602774516052342</cx:pt>
          <cx:pt idx="4278">39.602272904760888</cx:pt>
          <cx:pt idx="4279">39.597858538731749</cx:pt>
          <cx:pt idx="4280">39.585488806646921</cx:pt>
          <cx:pt idx="4281">39.584608888025727</cx:pt>
          <cx:pt idx="4282">39.581806918117152</cx:pt>
          <cx:pt idx="4283">39.578034503611761</cx:pt>
          <cx:pt idx="4284">39.573963191298049</cx:pt>
          <cx:pt idx="4285">39.569760417016617</cx:pt>
          <cx:pt idx="4286">39.566700913520613</cx:pt>
          <cx:pt idx="4287">39.566278757671043</cx:pt>
          <cx:pt idx="4288">39.5649895310208</cx:pt>
          <cx:pt idx="4289">39.56138206683211</cx:pt>
          <cx:pt idx="4290">39.551675820134797</cx:pt>
          <cx:pt idx="4291">39.546394855588993</cx:pt>
          <cx:pt idx="4292">39.544459178147477</cx:pt>
          <cx:pt idx="4293">39.534253960311922</cx:pt>
          <cx:pt idx="4294">39.526440134522403</cx:pt>
          <cx:pt idx="4295">39.524553743519782</cx:pt>
          <cx:pt idx="4296">39.51780370471262</cx:pt>
          <cx:pt idx="4297">39.516182079557623</cx:pt>
          <cx:pt idx="4298">39.511260064547997</cx:pt>
          <cx:pt idx="4299">39.508004184630273</cx:pt>
          <cx:pt idx="4300">39.507472075110194</cx:pt>
          <cx:pt idx="4301">39.504200586501369</cx:pt>
          <cx:pt idx="4302">39.502497746722277</cx:pt>
          <cx:pt idx="4303">39.501382498203547</cx:pt>
          <cx:pt idx="4304">39.496505253507941</cx:pt>
          <cx:pt idx="4305">39.487251862825858</cx:pt>
          <cx:pt idx="4306">39.481636607937247</cx:pt>
          <cx:pt idx="4307">39.480651051685768</cx:pt>
          <cx:pt idx="4308">39.478468980499422</cx:pt>
          <cx:pt idx="4309">39.471898309426997</cx:pt>
          <cx:pt idx="4310">39.470654426774793</cx:pt>
          <cx:pt idx="4311">39.467580211094649</cx:pt>
          <cx:pt idx="4312">39.460509170563043</cx:pt>
          <cx:pt idx="4313">39.458152902523537</cx:pt>
          <cx:pt idx="4314">39.457120258167549</cx:pt>
          <cx:pt idx="4315">39.455808336454119</cx:pt>
          <cx:pt idx="4316">39.452822749230528</cx:pt>
          <cx:pt idx="4317">39.446938599262353</cx:pt>
          <cx:pt idx="4318">39.434966931469233</cx:pt>
          <cx:pt idx="4319">39.434431018012482</cx:pt>
          <cx:pt idx="4320">39.431444884834718</cx:pt>
          <cx:pt idx="4321">39.42707272528785</cx:pt>
          <cx:pt idx="4322">39.426835336268432</cx:pt>
          <cx:pt idx="4323">39.426606665967817</cx:pt>
          <cx:pt idx="4324">39.426399095017644</cx:pt>
          <cx:pt idx="4325">39.412765074658672</cx:pt>
          <cx:pt idx="4326">39.394334095427951</cx:pt>
          <cx:pt idx="4327">39.39219873342816</cx:pt>
          <cx:pt idx="4328">39.389248269474493</cx:pt>
          <cx:pt idx="4329">39.38911514716186</cx:pt>
          <cx:pt idx="4330">39.383827069779521</cx:pt>
          <cx:pt idx="4331">39.382430927828949</cx:pt>
          <cx:pt idx="4332">39.381791864236042</cx:pt>
          <cx:pt idx="4333">39.374798712570673</cx:pt>
          <cx:pt idx="4334">39.374529023318168</cx:pt>
          <cx:pt idx="4335">39.366182955793178</cx:pt>
          <cx:pt idx="4336">39.346034875345588</cx:pt>
          <cx:pt idx="4337">39.324135911104023</cx:pt>
          <cx:pt idx="4338">39.318007427273351</cx:pt>
          <cx:pt idx="4339">39.316339619322022</cx:pt>
          <cx:pt idx="4340">39.311229755324298</cx:pt>
          <cx:pt idx="4341">39.310331488064961</cx:pt>
          <cx:pt idx="4342">39.310306008004133</cx:pt>
          <cx:pt idx="4343">39.308631193237289</cx:pt>
          <cx:pt idx="4344">39.308574064924791</cx:pt>
          <cx:pt idx="4345">39.3014651902281</cx:pt>
          <cx:pt idx="4346">39.292151574488663</cx:pt>
          <cx:pt idx="4347">39.291790369459619</cx:pt>
          <cx:pt idx="4348">39.275530546278389</cx:pt>
          <cx:pt idx="4349">39.269713133378467</cx:pt>
          <cx:pt idx="4350">39.247224625338859</cx:pt>
          <cx:pt idx="4351">39.238607528313217</cx:pt>
          <cx:pt idx="4352">39.233300491798879</cx:pt>
          <cx:pt idx="4353">39.22390485368129</cx:pt>
          <cx:pt idx="4354">39.217911413786531</cx:pt>
          <cx:pt idx="4355">39.217462619338903</cx:pt>
          <cx:pt idx="4356">39.217270680952637</cx:pt>
          <cx:pt idx="4357">39.209995052703263</cx:pt>
          <cx:pt idx="4358">39.202038960783923</cx:pt>
          <cx:pt idx="4359">39.201246450817671</cx:pt>
          <cx:pt idx="4360">39.200715789154579</cx:pt>
          <cx:pt idx="4361">39.199552657274857</cx:pt>
          <cx:pt idx="4362">39.196622271207552</cx:pt>
          <cx:pt idx="4363">39.192917100275253</cx:pt>
          <cx:pt idx="4364">39.192534682229031</cx:pt>
          <cx:pt idx="4365">39.190871843139547</cx:pt>
          <cx:pt idx="4366">39.186426711307199</cx:pt>
          <cx:pt idx="4367">39.182679974832872</cx:pt>
          <cx:pt idx="4368">39.169790324226973</cx:pt>
          <cx:pt idx="4369">39.164548185215651</cx:pt>
          <cx:pt idx="4370">39.164057690922519</cx:pt>
          <cx:pt idx="4371">39.141639641949837</cx:pt>
          <cx:pt idx="4372">39.132599987333151</cx:pt>
          <cx:pt idx="4373">39.124936177595103</cx:pt>
          <cx:pt idx="4374">39.12258870444397</cx:pt>
          <cx:pt idx="4375">39.115421689610663</cx:pt>
          <cx:pt idx="4376">39.093390270200331</cx:pt>
          <cx:pt idx="4377">39.092228911143387</cx:pt>
          <cx:pt idx="4378">39.090417244416727</cx:pt>
          <cx:pt idx="4379">39.09017802446202</cx:pt>
          <cx:pt idx="4380">39.085504640925052</cx:pt>
          <cx:pt idx="4381">39.075974395192361</cx:pt>
          <cx:pt idx="4382">39.062992565509333</cx:pt>
          <cx:pt idx="4383">39.057545628110958</cx:pt>
          <cx:pt idx="4384">39.047473131700762</cx:pt>
          <cx:pt idx="4385">39.037472817067659</cx:pt>
          <cx:pt idx="4386">39.036901520971767</cx:pt>
          <cx:pt idx="4387">39.035411266530431</cx:pt>
          <cx:pt idx="4388">39.03373753478904</cx:pt>
          <cx:pt idx="4389">39.030269771511527</cx:pt>
          <cx:pt idx="4390">39.024444944238503</cx:pt>
          <cx:pt idx="4391">39.023697702120337</cx:pt>
          <cx:pt idx="4392">39.019438440811648</cx:pt>
          <cx:pt idx="4393">39.005909860109377</cx:pt>
          <cx:pt idx="4394">39.00228874023329</cx:pt>
          <cx:pt idx="4395">38.999181049836203</cx:pt>
          <cx:pt idx="4396">38.982895201228928</cx:pt>
          <cx:pt idx="4397">38.981334790503332</cx:pt>
          <cx:pt idx="4398">38.979566661378769</cx:pt>
          <cx:pt idx="4399">38.978875094666968</cx:pt>
          <cx:pt idx="4400">38.975403243393252</cx:pt>
          <cx:pt idx="4401">38.960764584170633</cx:pt>
          <cx:pt idx="4402">38.957814188008861</cx:pt>
          <cx:pt idx="4403">38.948503872960828</cx:pt>
          <cx:pt idx="4404">38.946115000701873</cx:pt>
          <cx:pt idx="4405">38.944895512197398</cx:pt>
          <cx:pt idx="4406">38.938539230028347</cx:pt>
          <cx:pt idx="4407">38.921209893154199</cx:pt>
          <cx:pt idx="4408">38.918429249268257</cx:pt>
          <cx:pt idx="4409">38.917449475914538</cx:pt>
          <cx:pt idx="4410">38.904321274486321</cx:pt>
          <cx:pt idx="4411">38.880055064606303</cx:pt>
          <cx:pt idx="4412">38.873078013171117</cx:pt>
          <cx:pt idx="4413">38.869475632678792</cx:pt>
          <cx:pt idx="4414">38.868890361325278</cx:pt>
          <cx:pt idx="4415">38.866756702423842</cx:pt>
          <cx:pt idx="4416">38.862555351217701</cx:pt>
          <cx:pt idx="4417">38.848255028716352</cx:pt>
          <cx:pt idx="4418">38.84308585069595</cx:pt>
          <cx:pt idx="4419">38.837242380801023</cx:pt>
          <cx:pt idx="4420">38.834202842283041</cx:pt>
          <cx:pt idx="4421">38.812836763861533</cx:pt>
          <cx:pt idx="4422">38.810432134686657</cx:pt>
          <cx:pt idx="4423">38.806896869431682</cx:pt>
          <cx:pt idx="4424">38.804951575576837</cx:pt>
          <cx:pt idx="4425">38.800053040328542</cx:pt>
          <cx:pt idx="4426">38.795593361503769</cx:pt>
          <cx:pt idx="4427">38.794193186982667</cx:pt>
          <cx:pt idx="4428">38.792215568362003</cx:pt>
          <cx:pt idx="4429">38.791381916562209</cx:pt>
          <cx:pt idx="4430">38.787003322648999</cx:pt>
          <cx:pt idx="4431">38.783012607844007</cx:pt>
          <cx:pt idx="4432">38.777803717670857</cx:pt>
          <cx:pt idx="4433">38.775919325513151</cx:pt>
          <cx:pt idx="4434">38.76354322896001</cx:pt>
          <cx:pt idx="4435">38.761077176105637</cx:pt>
          <cx:pt idx="4436">38.740736415976869</cx:pt>
          <cx:pt idx="4437">38.740457888586803</cx:pt>
          <cx:pt idx="4438">38.738132135946387</cx:pt>
          <cx:pt idx="4439">38.719075676142879</cx:pt>
          <cx:pt idx="4440">38.709633079882792</cx:pt>
          <cx:pt idx="4441">38.703328035251047</cx:pt>
          <cx:pt idx="4442">38.702881562760759</cx:pt>
          <cx:pt idx="4443">38.696084634889289</cx:pt>
          <cx:pt idx="4444">38.694798297982828</cx:pt>
          <cx:pt idx="4445">38.693536078569487</cx:pt>
          <cx:pt idx="4446">38.690972491799457</cx:pt>
          <cx:pt idx="4447">38.689012969208569</cx:pt>
          <cx:pt idx="4448">38.683326782357327</cx:pt>
          <cx:pt idx="4449">38.677220536262283</cx:pt>
          <cx:pt idx="4450">38.663247481822523</cx:pt>
          <cx:pt idx="4451">38.660525625953177</cx:pt>
          <cx:pt idx="4452">38.652116796980089</cx:pt>
          <cx:pt idx="4453">38.641987815813408</cx:pt>
          <cx:pt idx="4454">38.623945186912792</cx:pt>
          <cx:pt idx="4455">38.623019211591227</cx:pt>
          <cx:pt idx="4456">38.621900632823667</cx:pt>
          <cx:pt idx="4457">38.617689692307657</cx:pt>
          <cx:pt idx="4458">38.614749708397241</cx:pt>
          <cx:pt idx="4459">38.61390491515909</cx:pt>
          <cx:pt idx="4460">38.612298810012653</cx:pt>
          <cx:pt idx="4461">38.610035148945457</cx:pt>
          <cx:pt idx="4462">38.609373252285081</cx:pt>
          <cx:pt idx="4463">38.60561174511826</cx:pt>
          <cx:pt idx="4464">38.597984355353688</cx:pt>
          <cx:pt idx="4465">38.586994219512661</cx:pt>
          <cx:pt idx="4466">38.578256282840947</cx:pt>
          <cx:pt idx="4467">38.575856293366577</cx:pt>
          <cx:pt idx="4468">38.573208576471288</cx:pt>
          <cx:pt idx="4469">38.571364224040437</cx:pt>
          <cx:pt idx="4470">38.57058780271467</cx:pt>
          <cx:pt idx="4471">38.566579443212149</cx:pt>
          <cx:pt idx="4472">38.563086312411059</cx:pt>
          <cx:pt idx="4473">38.560172054411382</cx:pt>
          <cx:pt idx="4474">38.552564189372958</cx:pt>
          <cx:pt idx="4475">38.551463244173632</cx:pt>
          <cx:pt idx="4476">38.549698127856168</cx:pt>
          <cx:pt idx="4477">38.54400816246595</cx:pt>
          <cx:pt idx="4478">38.54382336166455</cx:pt>
          <cx:pt idx="4479">38.536829064966781</cx:pt>
          <cx:pt idx="4480">38.534900416733137</cx:pt>
          <cx:pt idx="4481">38.532660680577571</cx:pt>
          <cx:pt idx="4482">38.520708029361998</cx:pt>
          <cx:pt idx="4483">38.51956487241511</cx:pt>
          <cx:pt idx="4484">38.515305936706582</cx:pt>
          <cx:pt idx="4485">38.512755344452259</cx:pt>
          <cx:pt idx="4486">38.512562532295469</cx:pt>
          <cx:pt idx="4487">38.510288645545756</cx:pt>
          <cx:pt idx="4488">38.488844149002233</cx:pt>
          <cx:pt idx="4489">38.487443411130222</cx:pt>
          <cx:pt idx="4490">38.483472075684041</cx:pt>
          <cx:pt idx="4491">38.480894768796027</cx:pt>
          <cx:pt idx="4492">38.468604189513108</cx:pt>
          <cx:pt idx="4493">38.463285365339893</cx:pt>
          <cx:pt idx="4494">38.458505297214707</cx:pt>
          <cx:pt idx="4495">38.453266559382072</cx:pt>
          <cx:pt idx="4496">38.436094750673931</cx:pt>
          <cx:pt idx="4497">38.428979027568097</cx:pt>
          <cx:pt idx="4498">38.427955885589313</cx:pt>
          <cx:pt idx="4499">38.426751456539009</cx:pt>
          <cx:pt idx="4500">38.422345268331412</cx:pt>
          <cx:pt idx="4501">38.418651408018242</cx:pt>
          <cx:pt idx="4502">38.418376796408218</cx:pt>
          <cx:pt idx="4503">38.406943078485867</cx:pt>
          <cx:pt idx="4504">38.404665616422378</cx:pt>
          <cx:pt idx="4505">38.40073597609576</cx:pt>
          <cx:pt idx="4506">38.398535472290909</cx:pt>
          <cx:pt idx="4507">38.390094374356288</cx:pt>
          <cx:pt idx="4508">38.377257672521893</cx:pt>
          <cx:pt idx="4509">38.372358419000662</cx:pt>
          <cx:pt idx="4510">38.367293806762753</cx:pt>
          <cx:pt idx="4511">38.361769400329727</cx:pt>
          <cx:pt idx="4512">38.360934269494237</cx:pt>
          <cx:pt idx="4513">38.360062185936059</cx:pt>
          <cx:pt idx="4514">38.359948970359291</cx:pt>
          <cx:pt idx="4515">38.353669545538892</cx:pt>
          <cx:pt idx="4516">38.349534679225258</cx:pt>
          <cx:pt idx="4517">38.344388699598213</cx:pt>
          <cx:pt idx="4518">38.337173580884937</cx:pt>
          <cx:pt idx="4519">38.324435493558113</cx:pt>
          <cx:pt idx="4520">38.323928713144639</cx:pt>
          <cx:pt idx="4521">38.323079698246417</cx:pt>
          <cx:pt idx="4522">38.321862635280667</cx:pt>
          <cx:pt idx="4523">38.318151862848921</cx:pt>
          <cx:pt idx="4524">38.317001052814263</cx:pt>
          <cx:pt idx="4525">38.313160649237332</cx:pt>
          <cx:pt idx="4526">38.307321040769139</cx:pt>
          <cx:pt idx="4527">38.292479254087411</cx:pt>
          <cx:pt idx="4528">38.288633600994878</cx:pt>
          <cx:pt idx="4529">38.288195435694377</cx:pt>
          <cx:pt idx="4530">38.277317434876572</cx:pt>
          <cx:pt idx="4531">38.277096756564333</cx:pt>
          <cx:pt idx="4532">38.276005124496358</cx:pt>
          <cx:pt idx="4533">38.275999129711153</cx:pt>
          <cx:pt idx="4534">38.260051573697631</cx:pt>
          <cx:pt idx="4535">38.258905075943161</cx:pt>
          <cx:pt idx="4536">38.255173981112051</cx:pt>
          <cx:pt idx="4537">38.24780335233195</cx:pt>
          <cx:pt idx="4538">38.246932103254721</cx:pt>
          <cx:pt idx="4539">38.244539438962271</cx:pt>
          <cx:pt idx="4540">38.238177996859619</cx:pt>
          <cx:pt idx="4541">38.232870475679363</cx:pt>
          <cx:pt idx="4542">38.231590126743228</cx:pt>
          <cx:pt idx="4543">38.230716089519582</cx:pt>
          <cx:pt idx="4544">38.228573210584877</cx:pt>
          <cx:pt idx="4545">38.227076419553967</cx:pt>
          <cx:pt idx="4546">38.225785596212077</cx:pt>
          <cx:pt idx="4547">38.221893578073939</cx:pt>
          <cx:pt idx="4548">38.211313082266678</cx:pt>
          <cx:pt idx="4549">38.209446572494571</cx:pt>
          <cx:pt idx="4550">38.205809991031479</cx:pt>
          <cx:pt idx="4551">38.20473181222048</cx:pt>
          <cx:pt idx="4552">38.204029954013407</cx:pt>
          <cx:pt idx="4553">38.196443046153711</cx:pt>
          <cx:pt idx="4554">38.195264654682489</cx:pt>
          <cx:pt idx="4555">38.195176278153163</cx:pt>
          <cx:pt idx="4556">38.187600452196499</cx:pt>
          <cx:pt idx="4557">38.187265231520122</cx:pt>
          <cx:pt idx="4558">38.180941647011281</cx:pt>
          <cx:pt idx="4559">38.178930594680587</cx:pt>
          <cx:pt idx="4560">38.17649752347139</cx:pt>
          <cx:pt idx="4561">38.174252800902849</cx:pt>
          <cx:pt idx="4562">38.162102661593401</cx:pt>
          <cx:pt idx="4563">38.157261986003199</cx:pt>
          <cx:pt idx="4564">38.141616513877111</cx:pt>
          <cx:pt idx="4565">38.138050957978272</cx:pt>
          <cx:pt idx="4566">38.134932041960582</cx:pt>
          <cx:pt idx="4567">38.121363239716914</cx:pt>
          <cx:pt idx="4568">38.113961422410448</cx:pt>
          <cx:pt idx="4569">38.113410441202419</cx:pt>
          <cx:pt idx="4570">38.109361606321237</cx:pt>
          <cx:pt idx="4571">38.107212291256843</cx:pt>
          <cx:pt idx="4572">38.102435009421121</cx:pt>
          <cx:pt idx="4573">38.087398103833493</cx:pt>
          <cx:pt idx="4574">38.071210198437853</cx:pt>
          <cx:pt idx="4575">38.069241502650151</cx:pt>
          <cx:pt idx="4576">38.066400027709747</cx:pt>
          <cx:pt idx="4577">38.058989379284299</cx:pt>
          <cx:pt idx="4578">38.054905878119961</cx:pt>
          <cx:pt idx="4579">38.051367513377443</cx:pt>
          <cx:pt idx="4580">38.047140925135913</cx:pt>
          <cx:pt idx="4581">38.044773318563962</cx:pt>
          <cx:pt idx="4582">38.040224707805933</cx:pt>
          <cx:pt idx="4583">38.037208103268149</cx:pt>
          <cx:pt idx="4584">38.036672974383201</cx:pt>
          <cx:pt idx="4585">38.035463116524902</cx:pt>
          <cx:pt idx="4586">38.03062705682909</cx:pt>
          <cx:pt idx="4587">37.997924603381342</cx:pt>
          <cx:pt idx="4588">37.994510847030092</cx:pt>
          <cx:pt idx="4589">37.983822148487221</cx:pt>
          <cx:pt idx="4590">37.979537459321421</cx:pt>
          <cx:pt idx="4591">37.972115892253299</cx:pt>
          <cx:pt idx="4592">37.971686194648747</cx:pt>
          <cx:pt idx="4593">37.971479186152123</cx:pt>
          <cx:pt idx="4594">37.969778235712774</cx:pt>
          <cx:pt idx="4595">37.96754629582415</cx:pt>
          <cx:pt idx="4596">37.953694266463238</cx:pt>
          <cx:pt idx="4597">37.947407704810317</cx:pt>
          <cx:pt idx="4598">37.946087391535691</cx:pt>
          <cx:pt idx="4599">37.942941577229547</cx:pt>
          <cx:pt idx="4600">37.942272818599157</cx:pt>
          <cx:pt idx="4601">37.941708655378036</cx:pt>
          <cx:pt idx="4602">37.939537840551182</cx:pt>
          <cx:pt idx="4603">37.932135216181898</cx:pt>
          <cx:pt idx="4604">37.928792991990058</cx:pt>
          <cx:pt idx="4605">37.912093510209388</cx:pt>
          <cx:pt idx="4606">37.906211540125192</cx:pt>
          <cx:pt idx="4607">37.904429457166579</cx:pt>
          <cx:pt idx="4608">37.901697149296979</cx:pt>
          <cx:pt idx="4609">37.901652935741723</cx:pt>
          <cx:pt idx="4610">37.890901077319313</cx:pt>
          <cx:pt idx="4611">37.890696342884503</cx:pt>
          <cx:pt idx="4612">37.890049972765432</cx:pt>
          <cx:pt idx="4613">37.888510361952839</cx:pt>
          <cx:pt idx="4614">37.868543207796023</cx:pt>
          <cx:pt idx="4615">37.868028821255344</cx:pt>
          <cx:pt idx="4616">37.866839169813431</cx:pt>
          <cx:pt idx="4617">37.861424408120563</cx:pt>
          <cx:pt idx="4618">37.851841783568503</cx:pt>
          <cx:pt idx="4619">37.847711155831007</cx:pt>
          <cx:pt idx="4620">37.844151936132647</cx:pt>
          <cx:pt idx="4621">37.836650011267153</cx:pt>
          <cx:pt idx="4622">37.826834417027527</cx:pt>
          <cx:pt idx="4623">37.826697193139907</cx:pt>
          <cx:pt idx="4624">37.826564638552917</cx:pt>
          <cx:pt idx="4625">37.825251255320339</cx:pt>
          <cx:pt idx="4626">37.819691669939729</cx:pt>
          <cx:pt idx="4627">37.80481124575261</cx:pt>
          <cx:pt idx="4628">37.803616156411927</cx:pt>
          <cx:pt idx="4629">37.791014402268033</cx:pt>
          <cx:pt idx="4630">37.7858680514003</cx:pt>
          <cx:pt idx="4631">37.784565909220952</cx:pt>
          <cx:pt idx="4632">37.782379446633414</cx:pt>
          <cx:pt idx="4633">37.781134919179692</cx:pt>
          <cx:pt idx="4634">37.77671207538598</cx:pt>
          <cx:pt idx="4635">37.776044490067221</cx:pt>
          <cx:pt idx="4636">37.765659592380857</cx:pt>
          <cx:pt idx="4637">37.75893534214935</cx:pt>
          <cx:pt idx="4638">37.758878145428312</cx:pt>
          <cx:pt idx="4639">37.753258043562603</cx:pt>
          <cx:pt idx="4640">37.742746968916521</cx:pt>
          <cx:pt idx="4641">37.739967600701462</cx:pt>
          <cx:pt idx="4642">37.738036548529649</cx:pt>
          <cx:pt idx="4643">37.732566580322583</cx:pt>
          <cx:pt idx="4644">37.72940328854947</cx:pt>
          <cx:pt idx="4645">37.714265368126981</cx:pt>
          <cx:pt idx="4646">37.710851111112497</cx:pt>
          <cx:pt idx="4647">37.709835055774469</cx:pt>
          <cx:pt idx="4648">37.708178922747763</cx:pt>
          <cx:pt idx="4649">37.707260558323547</cx:pt>
          <cx:pt idx="4650">37.706732112460351</cx:pt>
          <cx:pt idx="4651">37.705651386803993</cx:pt>
          <cx:pt idx="4652">37.692106139693813</cx:pt>
          <cx:pt idx="4653">37.67660818898031</cx:pt>
          <cx:pt idx="4654">37.658588325680768</cx:pt>
          <cx:pt idx="4655">37.642843307655347</cx:pt>
          <cx:pt idx="4656">37.640347046804322</cx:pt>
          <cx:pt idx="4657">37.63808805229403</cx:pt>
          <cx:pt idx="4658">37.637902865656493</cx:pt>
          <cx:pt idx="4659">37.633375673123517</cx:pt>
          <cx:pt idx="4660">37.633375673123517</cx:pt>
          <cx:pt idx="4661">37.63236689652193</cx:pt>
          <cx:pt idx="4662">37.626012986232411</cx:pt>
          <cx:pt idx="4663">37.62259007363042</cx:pt>
          <cx:pt idx="4664">37.620856251523868</cx:pt>
          <cx:pt idx="4665">37.617621962500408</cx:pt>
          <cx:pt idx="4666">37.612148781813339</cx:pt>
          <cx:pt idx="4667">37.604043807766352</cx:pt>
          <cx:pt idx="4668">37.591636851308927</cx:pt>
          <cx:pt idx="4669">37.590650496807719</cx:pt>
          <cx:pt idx="4670">37.588449359415989</cx:pt>
          <cx:pt idx="4671">37.585722177651569</cx:pt>
          <cx:pt idx="4672">37.584953968440367</cx:pt>
          <cx:pt idx="4673">37.579630389013758</cx:pt>
          <cx:pt idx="4674">37.573663375051687</cx:pt>
          <cx:pt idx="4675">37.562927013545419</cx:pt>
          <cx:pt idx="4676">37.559217265766989</cx:pt>
          <cx:pt idx="4677">37.558435644329641</cx:pt>
          <cx:pt idx="4678">37.551720115541208</cx:pt>
          <cx:pt idx="4679">37.549704342628729</cx:pt>
          <cx:pt idx="4680">37.548755995247092</cx:pt>
          <cx:pt idx="4681">37.548539924061913</cx:pt>
          <cx:pt idx="4682">37.548200620768107</cx:pt>
          <cx:pt idx="4683">37.54528900820506</cx:pt>
          <cx:pt idx="4684">37.542059379003177</cx:pt>
          <cx:pt idx="4685">37.540481325750697</cx:pt>
          <cx:pt idx="4686">37.540298022368319</cx:pt>
          <cx:pt idx="4687">37.528466984868203</cx:pt>
          <cx:pt idx="4688">37.521327453367711</cx:pt>
          <cx:pt idx="4689">37.513021125171882</cx:pt>
          <cx:pt idx="4690">37.512357826558073</cx:pt>
          <cx:pt idx="4691">37.504058747615467</cx:pt>
          <cx:pt idx="4692">37.501807123507177</cx:pt>
          <cx:pt idx="4693">37.499218334841892</cx:pt>
          <cx:pt idx="4694">37.488851758506527</cx:pt>
          <cx:pt idx="4695">37.480316975961912</cx:pt>
          <cx:pt idx="4696">37.471935294782227</cx:pt>
          <cx:pt idx="4697">37.46555766005136</cx:pt>
          <cx:pt idx="4698">37.464784100759481</cx:pt>
          <cx:pt idx="4699">37.460153172086422</cx:pt>
          <cx:pt idx="4700">37.456232797406336</cx:pt>
          <cx:pt idx="4701">37.443528121367507</cx:pt>
          <cx:pt idx="4702">37.433499536067089</cx:pt>
          <cx:pt idx="4703">37.432327191845317</cx:pt>
          <cx:pt idx="4704">37.419509276637697</cx:pt>
          <cx:pt idx="4705">37.399977396875357</cx:pt>
          <cx:pt idx="4706">37.399229939276488</cx:pt>
          <cx:pt idx="4707">37.398638638221229</cx:pt>
          <cx:pt idx="4708">37.394479951494269</cx:pt>
          <cx:pt idx="4709">37.393750810722423</cx:pt>
          <cx:pt idx="4710">37.393036095937127</cx:pt>
          <cx:pt idx="4711">37.392982053932201</cx:pt>
          <cx:pt idx="4712">37.39084478932017</cx:pt>
          <cx:pt idx="4713">37.385987242406827</cx:pt>
          <cx:pt idx="4714">37.372594073493843</cx:pt>
          <cx:pt idx="4715">37.371166445484292</cx:pt>
          <cx:pt idx="4716">37.370327319281117</cx:pt>
          <cx:pt idx="4717">37.368449776129573</cx:pt>
          <cx:pt idx="4718">37.358737534485158</cx:pt>
          <cx:pt idx="4719">37.357381318292767</cx:pt>
          <cx:pt idx="4720">37.356810531675542</cx:pt>
          <cx:pt idx="4721">37.354401337095346</cx:pt>
          <cx:pt idx="4722">37.338679071059353</cx:pt>
          <cx:pt idx="4723">37.336946686972119</cx:pt>
          <cx:pt idx="4724">37.335943631468979</cx:pt>
          <cx:pt idx="4725">37.334688382198969</cx:pt>
          <cx:pt idx="4726">37.320106547221229</cx:pt>
          <cx:pt idx="4727">37.320092690101589</cx:pt>
          <cx:pt idx="4728">37.30417928889409</cx:pt>
          <cx:pt idx="4729">37.295260142154127</cx:pt>
          <cx:pt idx="4730">37.294851117235957</cx:pt>
          <cx:pt idx="4731">37.291899671712983</cx:pt>
          <cx:pt idx="4732">37.281587486325947</cx:pt>
          <cx:pt idx="4733">37.273703920906627</cx:pt>
          <cx:pt idx="4734">37.273037172923686</cx:pt>
          <cx:pt idx="4735">37.272862177972392</cx:pt>
          <cx:pt idx="4736">37.267739676377623</cx:pt>
          <cx:pt idx="4737">37.261602953746092</cx:pt>
          <cx:pt idx="4738">37.2549975804178</cx:pt>
          <cx:pt idx="4739">37.248809607822977</cx:pt>
          <cx:pt idx="4740">37.246086422646677</cx:pt>
          <cx:pt idx="4741">37.233709249267307</cx:pt>
          <cx:pt idx="4742">37.223125808355583</cx:pt>
          <cx:pt idx="4743">37.221099494011398</cx:pt>
          <cx:pt idx="4744">37.216664566096199</cx:pt>
          <cx:pt idx="4745">37.208116651590117</cx:pt>
          <cx:pt idx="4746">37.191684870300179</cx:pt>
          <cx:pt idx="4747">37.191582003135778</cx:pt>
          <cx:pt idx="4748">37.181984614808798</cx:pt>
          <cx:pt idx="4749">37.181702561511763</cx:pt>
          <cx:pt idx="4750">37.17916937901277</cx:pt>
          <cx:pt idx="4751">37.156095604368197</cx:pt>
          <cx:pt idx="4752">37.150183660381039</cx:pt>
          <cx:pt idx="4753">37.149190408766387</cx:pt>
          <cx:pt idx="4754">37.139546245729818</cx:pt>
          <cx:pt idx="4755">37.137924738012323</cx:pt>
          <cx:pt idx="4756">37.136790247911371</cx:pt>
          <cx:pt idx="4757">37.130207135718287</cx:pt>
          <cx:pt idx="4758">37.123649907615629</cx:pt>
          <cx:pt idx="4759">37.121874871925861</cx:pt>
          <cx:pt idx="4760">37.113872359102643</cx:pt>
          <cx:pt idx="4761">37.112620261558448</cx:pt>
          <cx:pt idx="4762">37.10790300418715</cx:pt>
          <cx:pt idx="4763">37.103254417095741</cx:pt>
          <cx:pt idx="4764">37.096343389356271</cx:pt>
          <cx:pt idx="4765">37.094566350503307</cx:pt>
          <cx:pt idx="4766">37.088254919736933</cx:pt>
          <cx:pt idx="4767">37.087313255837508</cx:pt>
          <cx:pt idx="4768">37.082112926640683</cx:pt>
          <cx:pt idx="4769">37.077641708647363</cx:pt>
          <cx:pt idx="4770">37.077131580274383</cx:pt>
          <cx:pt idx="4771">37.076143685506509</cx:pt>
          <cx:pt idx="4772">37.075033335301839</cx:pt>
          <cx:pt idx="4773">37.061347180528607</cx:pt>
          <cx:pt idx="4774">37.057654878523152</cx:pt>
          <cx:pt idx="4775">37.055516413851542</cx:pt>
          <cx:pt idx="4776">37.051738733173927</cx:pt>
          <cx:pt idx="4777">37.039055602185783</cx:pt>
          <cx:pt idx="4778">37.036971258276289</cx:pt>
          <cx:pt idx="4779">37.036788314245122</cx:pt>
          <cx:pt idx="4780">37.02574124303419</cx:pt>
          <cx:pt idx="4781">37.0204953518652</cx:pt>
          <cx:pt idx="4782">37.013964174590051</cx:pt>
          <cx:pt idx="4783">37.012600083225017</cx:pt>
          <cx:pt idx="4784">37.007416370351962</cx:pt>
          <cx:pt idx="4785">37.006171856875604</cx:pt>
          <cx:pt idx="4786">37.00554143736214</cx:pt>
          <cx:pt idx="4787">37.000147582287227</cx:pt>
          <cx:pt idx="4788">36.998028544273801</cx:pt>
          <cx:pt idx="4789">36.993285869652503</cx:pt>
          <cx:pt idx="4790">36.991270577621918</cx:pt>
          <cx:pt idx="4791">36.98265345556198</cx:pt>
          <cx:pt idx="4792">36.967549590274629</cx:pt>
          <cx:pt idx="4793">36.963014834467863</cx:pt>
          <cx:pt idx="4794">36.960543738272712</cx:pt>
          <cx:pt idx="4795">36.957707061019633</cx:pt>
          <cx:pt idx="4796">36.956523787595863</cx:pt>
          <cx:pt idx="4797">36.952694338976578</cx:pt>
          <cx:pt idx="4798">36.951896442639438</cx:pt>
          <cx:pt idx="4799">36.951697838484023</cx:pt>
          <cx:pt idx="4800">36.94521524351903</cx:pt>
          <cx:pt idx="4801">36.94369247244461</cx:pt>
          <cx:pt idx="4802">36.932969734940059</cx:pt>
          <cx:pt idx="4803">36.931211803937501</cx:pt>
          <cx:pt idx="4804">36.918533243942761</cx:pt>
          <cx:pt idx="4805">36.918394373683441</cx:pt>
          <cx:pt idx="4806">36.918113916365151</cx:pt>
          <cx:pt idx="4807">36.915637666079327</cx:pt>
          <cx:pt idx="4808">36.909970477280332</cx:pt>
          <cx:pt idx="4809">36.907895390344677</cx:pt>
          <cx:pt idx="4810">36.903537371543358</cx:pt>
          <cx:pt idx="4811">36.899717967584692</cx:pt>
          <cx:pt idx="4812">36.891227067842522</cx:pt>
          <cx:pt idx="4813">36.885793212545082</cx:pt>
          <cx:pt idx="4814">36.885555665321377</cx:pt>
          <cx:pt idx="4815">36.883813693087291</cx:pt>
          <cx:pt idx="4816">36.872513164438473</cx:pt>
          <cx:pt idx="4817">36.871816099646381</cx:pt>
          <cx:pt idx="4818">36.869379152416052</cx:pt>
          <cx:pt idx="4819">36.861471283455131</cx:pt>
          <cx:pt idx="4820">36.852864371356993</cx:pt>
          <cx:pt idx="4821">36.851830703460543</cx:pt>
          <cx:pt idx="4822">36.830753465587271</cx:pt>
          <cx:pt idx="4823">36.829228325742228</cx:pt>
          <cx:pt idx="4824">36.828345922542098</cx:pt>
          <cx:pt idx="4825">36.827985133080382</cx:pt>
          <cx:pt idx="4826">36.827626069034501</cx:pt>
          <cx:pt idx="4827">36.818659048175178</cx:pt>
          <cx:pt idx="4828">36.815826625706137</cx:pt>
          <cx:pt idx="4829">36.812431167976762</cx:pt>
          <cx:pt idx="4830">36.811064830969507</cx:pt>
          <cx:pt idx="4831">36.804152165584988</cx:pt>
          <cx:pt idx="4832">36.803955578327937</cx:pt>
          <cx:pt idx="4833">36.800902517261562</cx:pt>
          <cx:pt idx="4834">36.797996056181837</cx:pt>
          <cx:pt idx="4835">36.796409522611881</cx:pt>
          <cx:pt idx="4836">36.791493031843594</cx:pt>
          <cx:pt idx="4837">36.789505837447997</cx:pt>
          <cx:pt idx="4838">36.788523301014159</cx:pt>
          <cx:pt idx="4839">36.781852081091152</cx:pt>
          <cx:pt idx="4840">36.781617462900499</cx:pt>
          <cx:pt idx="4841">36.780130618007952</cx:pt>
          <cx:pt idx="4842">36.774365023121383</cx:pt>
          <cx:pt idx="4843">36.770737334611077</cx:pt>
          <cx:pt idx="4844">36.757502390737358</cx:pt>
          <cx:pt idx="4845">36.753259368672381</cx:pt>
          <cx:pt idx="4846">36.751820239749293</cx:pt>
          <cx:pt idx="4847">36.744670934435881</cx:pt>
          <cx:pt idx="4848">36.743136428701533</cx:pt>
          <cx:pt idx="4849">36.740087268671701</cx:pt>
          <cx:pt idx="4850">36.73033830454753</cx:pt>
          <cx:pt idx="4851">36.724565350992123</cx:pt>
          <cx:pt idx="4852">36.716867119723787</cx:pt>
          <cx:pt idx="4853">36.711837893913568</cx:pt>
          <cx:pt idx="4854">36.708903254310471</cx:pt>
          <cx:pt idx="4855">36.704625222296407</cx:pt>
          <cx:pt idx="4856">36.703918383465897</cx:pt>
          <cx:pt idx="4857">36.698347621942617</cx:pt>
          <cx:pt idx="4858">36.693279346138198</cx:pt>
          <cx:pt idx="4859">36.684813292702067</cx:pt>
          <cx:pt idx="4860">36.683311837145858</cx:pt>
          <cx:pt idx="4861">36.673695436225927</cx:pt>
          <cx:pt idx="4862">36.672227511030457</cx:pt>
          <cx:pt idx="4863">36.672100094585112</cx:pt>
          <cx:pt idx="4864">36.670677256443383</cx:pt>
          <cx:pt idx="4865">36.668369881936819</cx:pt>
          <cx:pt idx="4866">36.661730916277548</cx:pt>
          <cx:pt idx="4867">36.657497768550151</cx:pt>
          <cx:pt idx="4868">36.656760945907827</cx:pt>
          <cx:pt idx="4869">36.651171105278777</cx:pt>
          <cx:pt idx="4870">36.650904997449558</cx:pt>
          <cx:pt idx="4871">36.642278209628479</cx:pt>
          <cx:pt idx="4872">36.638981169529828</cx:pt>
          <cx:pt idx="4873">36.636877571838447</cx:pt>
          <cx:pt idx="4874">36.625471582509697</cx:pt>
          <cx:pt idx="4875">36.621319430420229</cx:pt>
          <cx:pt idx="4876">36.611818478244103</cx:pt>
          <cx:pt idx="4877">36.611538957046598</cx:pt>
          <cx:pt idx="4878">36.599075842329327</cx:pt>
          <cx:pt idx="4879">36.595573472163778</cx:pt>
          <cx:pt idx="4880">36.593684359556789</cx:pt>
          <cx:pt idx="4881">36.58300069823607</cx:pt>
          <cx:pt idx="4882">36.578601744964011</cx:pt>
          <cx:pt idx="4883">36.571864816451033</cx:pt>
          <cx:pt idx="4884">36.57012826289219</cx:pt>
          <cx:pt idx="4885">36.568443552995419</cx:pt>
          <cx:pt idx="4886">36.564247374487309</cx:pt>
          <cx:pt idx="4887">36.564103286045523</cx:pt>
          <cx:pt idx="4888">36.564084118565518</cx:pt>
          <cx:pt idx="4889">36.564046468280473</cx:pt>
          <cx:pt idx="4890">36.553545173150233</cx:pt>
          <cx:pt idx="4891">36.550187935110444</cx:pt>
          <cx:pt idx="4892">36.545823359394021</cx:pt>
          <cx:pt idx="4893">36.543113334620962</cx:pt>
          <cx:pt idx="4894">36.541327737866617</cx:pt>
          <cx:pt idx="4895">36.538911646069181</cx:pt>
          <cx:pt idx="4896">36.53767329396495</cx:pt>
          <cx:pt idx="4897">36.537159623972293</cx:pt>
          <cx:pt idx="4898">36.536480640391247</cx:pt>
          <cx:pt idx="4899">36.534918782342537</cx:pt>
          <cx:pt idx="4900">36.532670953923272</cx:pt>
          <cx:pt idx="4901">36.531789018294432</cx:pt>
          <cx:pt idx="4902">36.531132509584317</cx:pt>
          <cx:pt idx="4903">36.525334408075388</cx:pt>
          <cx:pt idx="4904">36.524593064342461</cx:pt>
          <cx:pt idx="4905">36.52390314546701</cx:pt>
          <cx:pt idx="4906">36.521603075446301</cx:pt>
          <cx:pt idx="4907">36.515627834475488</cx:pt>
          <cx:pt idx="4908">36.509028291681318</cx:pt>
          <cx:pt idx="4909">36.504183358448813</cx:pt>
          <cx:pt idx="4910">36.502959012508413</cx:pt>
          <cx:pt idx="4911">36.50119361183846</cx:pt>
          <cx:pt idx="4912">36.498264419099897</cx:pt>
          <cx:pt idx="4913">36.492990705588667</cx:pt>
          <cx:pt idx="4914">36.485505584902633</cx:pt>
          <cx:pt idx="4915">36.482651474326047</cx:pt>
          <cx:pt idx="4916">36.481687953396907</cx:pt>
          <cx:pt idx="4917">36.478624496482688</cx:pt>
          <cx:pt idx="4918">36.473067399132283</cx:pt>
          <cx:pt idx="4919">36.46312238724429</cx:pt>
          <cx:pt idx="4920">36.46310392797357</cx:pt>
          <cx:pt idx="4921">36.462962457051951</cx:pt>
          <cx:pt idx="4922">36.457480267147098</cx:pt>
          <cx:pt idx="4923">36.456621047713639</cx:pt>
          <cx:pt idx="4924">36.455420393815587</cx:pt>
          <cx:pt idx="4925">36.449471526454182</cx:pt>
          <cx:pt idx="4926">36.448852599523221</cx:pt>
          <cx:pt idx="4927">36.447113440017311</cx:pt>
          <cx:pt idx="4928">36.445985569048723</cx:pt>
          <cx:pt idx="4929">36.44229396373143</cx:pt>
          <cx:pt idx="4930">36.438456038929743</cx:pt>
          <cx:pt idx="4931">36.429423121078322</cx:pt>
          <cx:pt idx="4932">36.423963890924853</cx:pt>
          <cx:pt idx="4933">36.412359548423737</cx:pt>
          <cx:pt idx="4934">36.409098035967411</cx:pt>
          <cx:pt idx="4935">36.39442355194457</cx:pt>
          <cx:pt idx="4936">36.391126476976417</cx:pt>
          <cx:pt idx="4937">36.390417394892943</cx:pt>
          <cx:pt idx="4938">36.390177226796837</cx:pt>
          <cx:pt idx="4939">36.385056361377643</cx:pt>
          <cx:pt idx="4940">36.384911963744131</cx:pt>
          <cx:pt idx="4941">36.382794050715859</cx:pt>
          <cx:pt idx="4942">36.380903394263839</cx:pt>
          <cx:pt idx="4943">36.378865552731789</cx:pt>
          <cx:pt idx="4944">36.374546229001417</cx:pt>
          <cx:pt idx="4945">36.371749323759737</cx:pt>
          <cx:pt idx="4946">36.370635937853827</cx:pt>
          <cx:pt idx="4947">36.355713339630228</cx:pt>
          <cx:pt idx="4948">36.351266222299138</cx:pt>
          <cx:pt idx="4949">36.350686824438547</cx:pt>
          <cx:pt idx="4950">36.349571986250993</cx:pt>
          <cx:pt idx="4951">36.348247936559993</cx:pt>
          <cx:pt idx="4952">36.346976550608822</cx:pt>
          <cx:pt idx="4953">36.346820443055087</cx:pt>
          <cx:pt idx="4954">36.345340076552922</cx:pt>
          <cx:pt idx="4955">36.337754801825817</cx:pt>
          <cx:pt idx="4956">36.337020943527548</cx:pt>
          <cx:pt idx="4957">36.334566679809782</cx:pt>
          <cx:pt idx="4958">36.33086208246926</cx:pt>
          <cx:pt idx="4959">36.325535494297483</cx:pt>
          <cx:pt idx="4960">36.323671764271687</cx:pt>
          <cx:pt idx="4961">36.309807396866063</cx:pt>
          <cx:pt idx="4962">36.308325170021362</cx:pt>
          <cx:pt idx="4963">36.306396811807943</cx:pt>
          <cx:pt idx="4964">36.305070445055819</cx:pt>
          <cx:pt idx="4965">36.302489732037827</cx:pt>
          <cx:pt idx="4966">36.29231530958139</cx:pt>
          <cx:pt idx="4967">36.291908039860928</cx:pt>
          <cx:pt idx="4968">36.286128474914626</cx:pt>
          <cx:pt idx="4969">36.284650965201713</cx:pt>
          <cx:pt idx="4970">36.278619713297161</cx:pt>
          <cx:pt idx="4971">36.277486542065063</cx:pt>
          <cx:pt idx="4972">36.274997322320232</cx:pt>
          <cx:pt idx="4973">36.274622089684968</cx:pt>
          <cx:pt idx="4974">36.269867865514641</cx:pt>
          <cx:pt idx="4975">36.262141639307437</cx:pt>
          <cx:pt idx="4976">36.253321812746833</cx:pt>
          <cx:pt idx="4977">36.252791743875449</cx:pt>
          <cx:pt idx="4978">36.246542021258392</cx:pt>
          <cx:pt idx="4979">36.233797412818738</cx:pt>
          <cx:pt idx="4980">36.232218725025987</cx:pt>
          <cx:pt idx="4981">36.232036198715832</cx:pt>
          <cx:pt idx="4982">36.231840551528862</cx:pt>
          <cx:pt idx="4983">36.216759578895697</cx:pt>
          <cx:pt idx="4984">36.21328525357918</cx:pt>
          <cx:pt idx="4985">36.20987150512628</cx:pt>
          <cx:pt idx="4986">36.20411462043117</cx:pt>
          <cx:pt idx="4987">36.196614616486187</cx:pt>
          <cx:pt idx="4988">36.191107661407599</cx:pt>
          <cx:pt idx="4989">36.188958128012523</cx:pt>
          <cx:pt idx="4990">36.183362989989178</cx:pt>
          <cx:pt idx="4991">36.17861327216896</cx:pt>
          <cx:pt idx="4992">36.175133891880421</cx:pt>
          <cx:pt idx="4993">36.172505246342809</cx:pt>
          <cx:pt idx="4994">36.171879471209621</cx:pt>
          <cx:pt idx="4995">36.162716488599109</cx:pt>
          <cx:pt idx="4996">36.152627492239489</cx:pt>
          <cx:pt idx="4997">36.152514061247281</cx:pt>
          <cx:pt idx="4998">36.151227469288358</cx:pt>
          <cx:pt idx="4999">36.151211553654939</cx:pt>
          <cx:pt idx="5000">36.141462455998052</cx:pt>
          <cx:pt idx="5001">36.139527161842658</cx:pt>
          <cx:pt idx="5002">36.134368412652712</cx:pt>
          <cx:pt idx="5003">36.133846619921528</cx:pt>
          <cx:pt idx="5004">36.124858671941432</cx:pt>
          <cx:pt idx="5005">36.121546705124373</cx:pt>
          <cx:pt idx="5006">36.116706937554781</cx:pt>
          <cx:pt idx="5007">36.09835362042999</cx:pt>
          <cx:pt idx="5008">36.088916692915063</cx:pt>
          <cx:pt idx="5009">36.065312654379447</cx:pt>
          <cx:pt idx="5010">36.061090796432687</cx:pt>
          <cx:pt idx="5011">36.060329543969367</cx:pt>
          <cx:pt idx="5012">36.057689635019059</cx:pt>
          <cx:pt idx="5013">36.051062022023579</cx:pt>
          <cx:pt idx="5014">36.040864788024727</cx:pt>
          <cx:pt idx="5015">36.036995604482613</cx:pt>
          <cx:pt idx="5016">36.034739489900851</cx:pt>
          <cx:pt idx="5017">36.033005808677821</cx:pt>
          <cx:pt idx="5018">36.032852659673082</cx:pt>
          <cx:pt idx="5019">36.032021249458651</cx:pt>
          <cx:pt idx="5020">36.029241159125803</cx:pt>
          <cx:pt idx="5021">36.024187031122537</cx:pt>
          <cx:pt idx="5022">36.022479441814127</cx:pt>
          <cx:pt idx="5023">36.020411305244558</cx:pt>
          <cx:pt idx="5024">36.016821707089768</cx:pt>
          <cx:pt idx="5025">36.012943169648672</cx:pt>
          <cx:pt idx="5026">36.010758357110888</cx:pt>
          <cx:pt idx="5027">36.006812614551187</cx:pt>
          <cx:pt idx="5028">36.003656997681801</cx:pt>
          <cx:pt idx="5029">36.003442420506353</cx:pt>
          <cx:pt idx="5030">36.002314980946473</cx:pt>
          <cx:pt idx="5031">36.000555557352207</cx:pt>
          <cx:pt idx="5032">35.999888037400311</cx:pt>
          <cx:pt idx="5033">35.999089148222971</cx:pt>
          <cx:pt idx="5034">35.985718674759163</cx:pt>
          <cx:pt idx="5035">35.983568869299312</cx:pt>
          <cx:pt idx="5036">35.975093162753772</cx:pt>
          <cx:pt idx="5037">35.974932903875747</cx:pt>
          <cx:pt idx="5038">35.974500350844288</cx:pt>
          <cx:pt idx="5039">35.974237329876168</cx:pt>
          <cx:pt idx="5040">35.973093147989573</cx:pt>
          <cx:pt idx="5041">35.958695068026792</cx:pt>
          <cx:pt idx="5042">35.957163054174657</cx:pt>
          <cx:pt idx="5043">35.952815363397413</cx:pt>
          <cx:pt idx="5044">35.946326130879598</cx:pt>
          <cx:pt idx="5045">35.94335793967926</cx:pt>
          <cx:pt idx="5046">35.940150689852793</cx:pt>
          <cx:pt idx="5047">35.931184118983872</cx:pt>
          <cx:pt idx="5048">35.930824063220648</cx:pt>
          <cx:pt idx="5049">35.92950854632798</cx:pt>
          <cx:pt idx="5050">35.926176680350679</cx:pt>
          <cx:pt idx="5051">35.925240423136053</cx:pt>
          <cx:pt idx="5052">35.922335778916548</cx:pt>
          <cx:pt idx="5053">35.915813113895091</cx:pt>
          <cx:pt idx="5054">35.912786667063003</cx:pt>
          <cx:pt idx="5055">35.911209513205883</cx:pt>
          <cx:pt idx="5056">35.904919930876098</cx:pt>
          <cx:pt idx="5057">35.897937643347738</cx:pt>
          <cx:pt idx="5058">35.895412319240982</cx:pt>
          <cx:pt idx="5059">35.893787086783703</cx:pt>
          <cx:pt idx="5060">35.893028013249499</cx:pt>
          <cx:pt idx="5061">35.889431261658153</cx:pt>
          <cx:pt idx="5062">35.88659088474877</cx:pt>
          <cx:pt idx="5063">35.881157803800363</cx:pt>
          <cx:pt idx="5064">35.877539727330579</cx:pt>
          <cx:pt idx="5065">35.876484459661818</cx:pt>
          <cx:pt idx="5066">35.871975389676848</cx:pt>
          <cx:pt idx="5067">35.863914366503217</cx:pt>
          <cx:pt idx="5068">35.857388498957768</cx:pt>
          <cx:pt idx="5069">35.854554740038623</cx:pt>
          <cx:pt idx="5070">35.853094509533221</cx:pt>
          <cx:pt idx="5071">35.8455372874812</cx:pt>
          <cx:pt idx="5072">35.837677657681269</cx:pt>
          <cx:pt idx="5073">35.837618937587642</cx:pt>
          <cx:pt idx="5074">35.834103974942693</cx:pt>
          <cx:pt idx="5075">35.833174695297728</cx:pt>
          <cx:pt idx="5076">35.827467805338237</cx:pt>
          <cx:pt idx="5077">35.825975401081287</cx:pt>
          <cx:pt idx="5078">35.820694463315718</cx:pt>
          <cx:pt idx="5079">35.815981522783169</cx:pt>
          <cx:pt idx="5080">35.811333969411749</cx:pt>
          <cx:pt idx="5081">35.799134697179269</cx:pt>
          <cx:pt idx="5082">35.795606725568327</cx:pt>
          <cx:pt idx="5083">35.79446015130344</cx:pt>
          <cx:pt idx="5084">35.791190236003978</cx:pt>
          <cx:pt idx="5085">35.789669209721012</cx:pt>
          <cx:pt idx="5086">35.786296892790467</cx:pt>
          <cx:pt idx="5087">35.784564898864893</cx:pt>
          <cx:pt idx="5088">35.783690254854378</cx:pt>
          <cx:pt idx="5089">35.779991313950113</cx:pt>
          <cx:pt idx="5090">35.778387658651887</cx:pt>
          <cx:pt idx="5091">35.776702571504792</cx:pt>
          <cx:pt idx="5092">35.774476761988019</cx:pt>
          <cx:pt idx="5093">35.77181538288847</cx:pt>
          <cx:pt idx="5094">35.766758275241642</cx:pt>
          <cx:pt idx="5095">35.760243488865633</cx:pt>
          <cx:pt idx="5096">35.751070268753431</cx:pt>
          <cx:pt idx="5097">35.741778440332958</cx:pt>
          <cx:pt idx="5098">35.738781189825843</cx:pt>
          <cx:pt idx="5099">35.735072607646337</cx:pt>
          <cx:pt idx="5100">35.731821454072019</cx:pt>
          <cx:pt idx="5101">35.731536746499323</cx:pt>
          <cx:pt idx="5102">35.72913845397153</cx:pt>
          <cx:pt idx="5103">35.723594532799233</cx:pt>
          <cx:pt idx="5104">35.719953627174718</cx:pt>
          <cx:pt idx="5105">35.706368122395183</cx:pt>
          <cx:pt idx="5106">35.704033391242433</cx:pt>
          <cx:pt idx="5107">35.693748433288476</cx:pt>
          <cx:pt idx="5108">35.690632809260237</cx:pt>
          <cx:pt idx="5109">35.687311248074927</cx:pt>
          <cx:pt idx="5110">35.68445942279665</cx:pt>
          <cx:pt idx="5111">35.684323107403223</cx:pt>
          <cx:pt idx="5112">35.667677017630709</cx:pt>
          <cx:pt idx="5113">35.667149084726987</cx:pt>
          <cx:pt idx="5114">35.658890831234757</cx:pt>
          <cx:pt idx="5115">35.658061222351783</cx:pt>
          <cx:pt idx="5116">35.658022838003667</cx:pt>
          <cx:pt idx="5117">35.656981231440831</cx:pt>
          <cx:pt idx="5118">35.656959718638397</cx:pt>
          <cx:pt idx="5119">35.654547960424843</cx:pt>
          <cx:pt idx="5120">35.646526510439429</cx:pt>
          <cx:pt idx="5121">35.6429101749818</cx:pt>
          <cx:pt idx="5122">35.642489053913522</cx:pt>
          <cx:pt idx="5123">35.63442688830262</cx:pt>
          <cx:pt idx="5124">35.633349115893672</cx:pt>
          <cx:pt idx="5125">35.630849617050593</cx:pt>
          <cx:pt idx="5126">35.624400921007293</cx:pt>
          <cx:pt idx="5127">35.6237105444566</cx:pt>
          <cx:pt idx="5128">35.623272966112509</cx:pt>
          <cx:pt idx="5129">35.621893619543577</cx:pt>
          <cx:pt idx="5130">35.604955808121403</cx:pt>
          <cx:pt idx="5131">35.604025728965468</cx:pt>
          <cx:pt idx="5132">35.598438878288242</cx:pt>
          <cx:pt idx="5133">35.596179264734502</cx:pt>
          <cx:pt idx="5134">35.593734168033023</cx:pt>
          <cx:pt idx="5135">35.591691985478263</cx:pt>
          <cx:pt idx="5136">35.586741588756681</cx:pt>
          <cx:pt idx="5137">35.586471531952562</cx:pt>
          <cx:pt idx="5138">35.581744998213587</cx:pt>
          <cx:pt idx="5139">35.576862242314817</cx:pt>
          <cx:pt idx="5140">35.565673561503118</cx:pt>
          <cx:pt idx="5141">35.563903818938613</cx:pt>
          <cx:pt idx="5142">35.562267427558531</cx:pt>
          <cx:pt idx="5143">35.559191341669802</cx:pt>
          <cx:pt idx="5144">35.549341992098753</cx:pt>
          <cx:pt idx="5145">35.546759655000699</cx:pt>
          <cx:pt idx="5146">35.518771267618568</cx:pt>
          <cx:pt idx="5147">35.51643906205112</cx:pt>
          <cx:pt idx="5148">35.515762909445463</cx:pt>
          <cx:pt idx="5149">35.512913034215899</cx:pt>
          <cx:pt idx="5150">35.503345076760588</cx:pt>
          <cx:pt idx="5151">35.498429462280143</cx:pt>
          <cx:pt idx="5152">35.498118462611558</cx:pt>
          <cx:pt idx="5153">35.496652787810582</cx:pt>
          <cx:pt idx="5154">35.491772268530433</cx:pt>
          <cx:pt idx="5155">35.488821867544921</cx:pt>
          <cx:pt idx="5156">35.484250028858717</cx:pt>
          <cx:pt idx="5157">35.482570755425549</cx:pt>
          <cx:pt idx="5158">35.481784234740267</cx:pt>
          <cx:pt idx="5159">35.481554776262968</cx:pt>
          <cx:pt idx="5160">35.476054283212797</cx:pt>
          <cx:pt idx="5161">35.474251407407188</cx:pt>
          <cx:pt idx="5162">35.468604934198567</cx:pt>
          <cx:pt idx="5163">35.468224466084749</cx:pt>
          <cx:pt idx="5164">35.465500760648979</cx:pt>
          <cx:pt idx="5165">35.458270448851877</cx:pt>
          <cx:pt idx="5166">35.457712524838954</cx:pt>
          <cx:pt idx="5167">35.453957923556487</cx:pt>
          <cx:pt idx="5168">35.449024922014132</cx:pt>
          <cx:pt idx="5169">35.444216903878463</cx:pt>
          <cx:pt idx="5170">35.44171842155292</cx:pt>
          <cx:pt idx="5171">35.441123521933257</cx:pt>
          <cx:pt idx="5172">35.434510887125391</cx:pt>
          <cx:pt idx="5173">35.431937694954257</cx:pt>
          <cx:pt idx="5174">35.428208166908519</cx:pt>
          <cx:pt idx="5175">35.426448999408343</cx:pt>
          <cx:pt idx="5176">35.42489103948845</cx:pt>
          <cx:pt idx="5177">35.416396265064442</cx:pt>
          <cx:pt idx="5178">35.414539840677683</cx:pt>
          <cx:pt idx="5179">35.411365776609813</cx:pt>
          <cx:pt idx="5180">35.410767489844353</cx:pt>
          <cx:pt idx="5181">35.410661467800672</cx:pt>
          <cx:pt idx="5182">35.408495340795128</cx:pt>
          <cx:pt idx="5183">35.403400368483787</cx:pt>
          <cx:pt idx="5184">35.399014783307592</cx:pt>
          <cx:pt idx="5185">35.393289156221087</cx:pt>
          <cx:pt idx="5186">35.386285114434273</cx:pt>
          <cx:pt idx="5187">35.381950475160387</cx:pt>
          <cx:pt idx="5188">35.374736319872817</cx:pt>
          <cx:pt idx="5189">35.369480362951357</cx:pt>
          <cx:pt idx="5190">35.366450310270572</cx:pt>
          <cx:pt idx="5191">35.364923994226288</cx:pt>
          <cx:pt idx="5192">35.364038812531383</cx:pt>
          <cx:pt idx="5193">35.360481124774637</cx:pt>
          <cx:pt idx="5194">35.358680521567997</cx:pt>
          <cx:pt idx="5195">35.357545586529866</cx:pt>
          <cx:pt idx="5196">35.35670272395334</cx:pt>
          <cx:pt idx="5197">35.356549014929023</cx:pt>
          <cx:pt idx="5198">35.355088815976963</cx:pt>
          <cx:pt idx="5199">35.354345048974601</cx:pt>
          <cx:pt idx="5200">35.352787111219733</cx:pt>
          <cx:pt idx="5201">35.343947947962903</cx:pt>
          <cx:pt idx="5202">35.337900171831407</cx:pt>
          <cx:pt idx="5203">35.336233127061533</cx:pt>
          <cx:pt idx="5204">35.328149618110032</cx:pt>
          <cx:pt idx="5205">35.323890726915437</cx:pt>
          <cx:pt idx="5206">35.315533927379867</cx:pt>
          <cx:pt idx="5207">35.313169277168427</cx:pt>
          <cx:pt idx="5208">35.312246518874538</cx:pt>
          <cx:pt idx="5209">35.301161981163688</cx:pt>
          <cx:pt idx="5210">35.296749533525073</cx:pt>
          <cx:pt idx="5211">35.29574631994673</cx:pt>
          <cx:pt idx="5212">35.291203177013777</cx:pt>
          <cx:pt idx="5213">35.285331528621199</cx:pt>
          <cx:pt idx="5214">35.283188403315059</cx:pt>
          <cx:pt idx="5215">35.276327330290968</cx:pt>
          <cx:pt idx="5216">35.26495212423621</cx:pt>
          <cx:pt idx="5217">35.262127274790558</cx:pt>
          <cx:pt idx="5218">35.255681614818002</cx:pt>
          <cx:pt idx="5219">35.242008293590629</cx:pt>
          <cx:pt idx="5220">35.237940771029272</cx:pt>
          <cx:pt idx="5221">35.235856354113288</cx:pt>
          <cx:pt idx="5222">35.226059186359002</cx:pt>
          <cx:pt idx="5223">35.222493369772323</cx:pt>
          <cx:pt idx="5224">35.217429627855417</cx:pt>
          <cx:pt idx="5225">35.216000357795103</cx:pt>
          <cx:pt idx="5226">35.215212880965382</cx:pt>
          <cx:pt idx="5227">35.211301680890102</cx:pt>
          <cx:pt idx="5228">35.209996549482099</cx:pt>
          <cx:pt idx="5229">35.206525963051511</cx:pt>
          <cx:pt idx="5230">35.201426452853859</cx:pt>
          <cx:pt idx="5231">35.200763343813108</cx:pt>
          <cx:pt idx="5232">35.193653466739697</cx:pt>
          <cx:pt idx="5233">35.190468113031088</cx:pt>
          <cx:pt idx="5234">35.187722187000972</cx:pt>
          <cx:pt idx="5235">35.175641662539817</cx:pt>
          <cx:pt idx="5236">35.173484892058042</cx:pt>
          <cx:pt idx="5237">35.16966771095035</cx:pt>
          <cx:pt idx="5238">35.164790652072362</cx:pt>
          <cx:pt idx="5239">35.161402188096602</cx:pt>
          <cx:pt idx="5240">35.159658564369927</cx:pt>
          <cx:pt idx="5241">35.158809768299832</cx:pt>
          <cx:pt idx="5242">35.147638971442021</cx:pt>
          <cx:pt idx="5243">35.147478890970227</cx:pt>
          <cx:pt idx="5244">35.145308948419412</cx:pt>
          <cx:pt idx="5245">35.13113608575847</cx:pt>
          <cx:pt idx="5246">35.128748851727217</cx:pt>
          <cx:pt idx="5247">35.128316244262827</cx:pt>
          <cx:pt idx="5248">35.12074986015574</cx:pt>
          <cx:pt idx="5249">35.118519257252068</cx:pt>
          <cx:pt idx="5250">35.112095262182507</cx:pt>
          <cx:pt idx="5251">35.109828770927287</cx:pt>
          <cx:pt idx="5252">35.100147600983313</cx:pt>
          <cx:pt idx="5253">35.093661107876883</cx:pt>
          <cx:pt idx="5254">35.090403443959559</cx:pt>
          <cx:pt idx="5255">35.083103412559247</cx:pt>
          <cx:pt idx="5256">35.076561023347111</cx:pt>
          <cx:pt idx="5257">35.076265282138948</cx:pt>
          <cx:pt idx="5258">35.068155990531139</cx:pt>
          <cx:pt idx="5259">35.067919880113557</cx:pt>
          <cx:pt idx="5260">35.065317994499033</cx:pt>
          <cx:pt idx="5261">35.063951712289729</cx:pt>
          <cx:pt idx="5262">35.060730505775162</cx:pt>
          <cx:pt idx="5263">35.059324133058333</cx:pt>
          <cx:pt idx="5264">35.052837582195522</cx:pt>
          <cx:pt idx="5265">35.051684524816167</cx:pt>
          <cx:pt idx="5266">35.05097168247724</cx:pt>
          <cx:pt idx="5267">35.050965991015779</cx:pt>
          <cx:pt idx="5268">35.050635217307011</cx:pt>
          <cx:pt idx="5269">35.045331349368098</cx:pt>
          <cx:pt idx="5270">35.045146264504837</cx:pt>
          <cx:pt idx="5271">35.040905115611118</cx:pt>
          <cx:pt idx="5272">35.038013895799388</cx:pt>
          <cx:pt idx="5273">35.037395280709298</cx:pt>
          <cx:pt idx="5274">35.035388412348503</cx:pt>
          <cx:pt idx="5275">35.03166918975824</cx:pt>
          <cx:pt idx="5276">35.031066313409802</cx:pt>
          <cx:pt idx="5277">35.030557104119907</cx:pt>
          <cx:pt idx="5278">35.017737874555593</cx:pt>
          <cx:pt idx="5279">35.01671294155237</cx:pt>
          <cx:pt idx="5280">35.012595019990457</cx:pt>
          <cx:pt idx="5281">35.009707840507289</cx:pt>
          <cx:pt idx="5282">35.008720288300218</cx:pt>
          <cx:pt idx="5283">35.00700306306522</cx:pt>
          <cx:pt idx="5284">34.998012794220891</cx:pt>
          <cx:pt idx="5285">34.995178376704807</cx:pt>
          <cx:pt idx="5286">34.994431815633291</cx:pt>
          <cx:pt idx="5287">34.988065151201639</cx:pt>
          <cx:pt idx="5288">34.987242973198278</cx:pt>
          <cx:pt idx="5289">34.983164406193993</cx:pt>
          <cx:pt idx="5290">34.973035199962098</cx:pt>
          <cx:pt idx="5291">34.972195265763361</cx:pt>
          <cx:pt idx="5292">34.965896676652683</cx:pt>
          <cx:pt idx="5293">34.964433758713149</cx:pt>
          <cx:pt idx="5294">34.963236127999217</cx:pt>
          <cx:pt idx="5295">34.962353261218411</cx:pt>
          <cx:pt idx="5296">34.96226915508349</cx:pt>
          <cx:pt idx="5297">34.954225719621803</cx:pt>
          <cx:pt idx="5298">34.938779670141983</cx:pt>
          <cx:pt idx="5299">34.938427413679911</cx:pt>
          <cx:pt idx="5300">34.937990080842518</cx:pt>
          <cx:pt idx="5301">34.936919870447262</cx:pt>
          <cx:pt idx="5302">34.925369411805939</cx:pt>
          <cx:pt idx="5303">34.923899358912983</cx:pt>
          <cx:pt idx="5304">34.907476797578518</cx:pt>
          <cx:pt idx="5305">34.892102469779388</cx:pt>
          <cx:pt idx="5306">34.885107952959373</cx:pt>
          <cx:pt idx="5307">34.882710271363173</cx:pt>
          <cx:pt idx="5308">34.868188266703967</cx:pt>
          <cx:pt idx="5309">34.867218874929129</cx:pt>
          <cx:pt idx="5310">34.866688181807561</cx:pt>
          <cx:pt idx="5311">34.866263107130962</cx:pt>
          <cx:pt idx="5312">34.847652650448119</cx:pt>
          <cx:pt idx="5313">34.840684354271467</cx:pt>
          <cx:pt idx="5314">34.839863454124377</cx:pt>
          <cx:pt idx="5315">34.837979378058179</cx:pt>
          <cx:pt idx="5316">34.827562039579917</cx:pt>
          <cx:pt idx="5317">34.827365452572593</cx:pt>
          <cx:pt idx="5318">34.824908585804167</cx:pt>
          <cx:pt idx="5319">34.815194230691581</cx:pt>
          <cx:pt idx="5320">34.815181752837439</cx:pt>
          <cx:pt idx="5321">34.810463347621507</cx:pt>
          <cx:pt idx="5322">34.806562163608497</cx:pt>
          <cx:pt idx="5323">34.799223117990053</cx:pt>
          <cx:pt idx="5324">34.795795426190821</cx:pt>
          <cx:pt idx="5325">34.791934737497243</cx:pt>
          <cx:pt idx="5326">34.7894709767085</cx:pt>
          <cx:pt idx="5327">34.788851117109417</cx:pt>
          <cx:pt idx="5328">34.785827529441839</cx:pt>
          <cx:pt idx="5329">34.784666519700139</cx:pt>
          <cx:pt idx="5330">34.776319560047732</cx:pt>
          <cx:pt idx="5331">34.775928716873558</cx:pt>
          <cx:pt idx="5332">34.775689961138113</cx:pt>
          <cx:pt idx="5333">34.775291784283482</cx:pt>
          <cx:pt idx="5334">34.765049330155087</cx:pt>
          <cx:pt idx="5335">34.759744164301623</cx:pt>
          <cx:pt idx="5336">34.756052862096404</cx:pt>
          <cx:pt idx="5337">34.751569452600052</cx:pt>
          <cx:pt idx="5338">34.749839300791663</cx:pt>
          <cx:pt idx="5339">34.748324835300608</cx:pt>
          <cx:pt idx="5340">34.726986593692757</cx:pt>
          <cx:pt idx="5341">34.720075223729268</cx:pt>
          <cx:pt idx="5342">34.719389556957417</cx:pt>
          <cx:pt idx="5343">34.709510462104063</cx:pt>
          <cx:pt idx="5344">34.706801234928577</cx:pt>
          <cx:pt idx="5345">34.705867244019032</cx:pt>
          <cx:pt idx="5346">34.701090326334928</cx:pt>
          <cx:pt idx="5347">34.697528230564927</cx:pt>
          <cx:pt idx="5348">34.69581506091334</cx:pt>
          <cx:pt idx="5349">34.692439488437039</cx:pt>
          <cx:pt idx="5350">34.688942978605347</cx:pt>
          <cx:pt idx="5351">34.686974666889348</cx:pt>
          <cx:pt idx="5352">34.684510652585452</cx:pt>
          <cx:pt idx="5353">34.683788593540989</cx:pt>
          <cx:pt idx="5354">34.676461380737962</cx:pt>
          <cx:pt idx="5355">34.672096389004153</cx:pt>
          <cx:pt idx="5356">34.668275734809072</cx:pt>
          <cx:pt idx="5357">34.663050801932279</cx:pt>
          <cx:pt idx="5358">34.65852635152411</cx:pt>
          <cx:pt idx="5359">34.65735750870715</cx:pt>
          <cx:pt idx="5360">34.642195597175103</cx:pt>
          <cx:pt idx="5361">34.641331204225907</cx:pt>
          <cx:pt idx="5362">34.6351318697699</cx:pt>
          <cx:pt idx="5363">34.630591155946803</cx:pt>
          <cx:pt idx="5364">34.628347605583457</cx:pt>
          <cx:pt idx="5365">34.623226543855203</cx:pt>
          <cx:pt idx="5366">34.615391709268891</cx:pt>
          <cx:pt idx="5367">34.60283385453031</cx:pt>
          <cx:pt idx="5368">34.60252233795849</cx:pt>
          <cx:pt idx="5369">34.5995540444966</cx:pt>
          <cx:pt idx="5370">34.596693978355312</cx:pt>
          <cx:pt idx="5371">34.59141261865625</cx:pt>
          <cx:pt idx="5372">34.574215459754583</cx:pt>
          <cx:pt idx="5373">34.572255327248449</cx:pt>
          <cx:pt idx="5374">34.569871027204186</cx:pt>
          <cx:pt idx="5375">34.561541579801244</cx:pt>
          <cx:pt idx="5376">34.559644147663789</cx:pt>
          <cx:pt idx="5377">34.555442224115133</cx:pt>
          <cx:pt idx="5378">34.553758898125608</cx:pt>
          <cx:pt idx="5379">34.548133589030847</cx:pt>
          <cx:pt idx="5380">34.53971126481791</cx:pt>
          <cx:pt idx="5381">34.539102318715152</cx:pt>
          <cx:pt idx="5382">34.53829562091245</cx:pt>
          <cx:pt idx="5383">34.531885753202168</cx:pt>
          <cx:pt idx="5384">34.528816026133327</cx:pt>
          <cx:pt idx="5385">34.523906575975431</cx:pt>
          <cx:pt idx="5386">34.507489007588518</cx:pt>
          <cx:pt idx="5387">34.507350166781009</cx:pt>
          <cx:pt idx="5388">34.505645405521378</cx:pt>
          <cx:pt idx="5389">34.505496037828479</cx:pt>
          <cx:pt idx="5390">34.501221626639847</cx:pt>
          <cx:pt idx="5391">34.493760129603857</cx:pt>
          <cx:pt idx="5392">34.488612915182728</cx:pt>
          <cx:pt idx="5393">34.487760137976153</cx:pt>
          <cx:pt idx="5394">34.473413923378203</cx:pt>
          <cx:pt idx="5395">34.472669660855352</cx:pt>
          <cx:pt idx="5396">34.463184214209171</cx:pt>
          <cx:pt idx="5397">34.463045843494427</cx:pt>
          <cx:pt idx="5398">34.45864698362486</cx:pt>
          <cx:pt idx="5399">34.443627454863247</cx:pt>
          <cx:pt idx="5400">34.442253199084057</cx:pt>
          <cx:pt idx="5401">34.442050509547997</cx:pt>
          <cx:pt idx="5402">34.437620288247253</cx:pt>
          <cx:pt idx="5403">34.435635927638131</cx:pt>
          <cx:pt idx="5404">34.435021099965503</cx:pt>
          <cx:pt idx="5405">34.425407376413943</cx:pt>
          <cx:pt idx="5406">34.425083270535467</cx:pt>
          <cx:pt idx="5407">34.422039268739738</cx:pt>
          <cx:pt idx="5408">34.419945282013323</cx:pt>
          <cx:pt idx="5409">34.419724823955733</cx:pt>
          <cx:pt idx="5410">34.404139007329803</cx:pt>
          <cx:pt idx="5411">34.386728356931719</cx:pt>
          <cx:pt idx="5412">34.386722623997848</cx:pt>
          <cx:pt idx="5413">34.381987610838451</cx:pt>
          <cx:pt idx="5414">34.380492945187179</cx:pt>
          <cx:pt idx="5415">34.377467245893023</cx:pt>
          <cx:pt idx="5416">34.372926570257157</cx:pt>
          <cx:pt idx="5417">34.369790867306762</cx:pt>
          <cx:pt idx="5418">34.362488241144789</cx:pt>
          <cx:pt idx="5419">34.361866032831287</cx:pt>
          <cx:pt idx="5420">34.360461452307398</cx:pt>
          <cx:pt idx="5421">34.354317245354522</cx:pt>
          <cx:pt idx="5422">34.351999323547361</cx:pt>
          <cx:pt idx="5423">34.338937579897973</cx:pt>
          <cx:pt idx="5424">34.323613479516567</cx:pt>
          <cx:pt idx="5425">34.31587884829225</cx:pt>
          <cx:pt idx="5426">34.311180927224591</cx:pt>
          <cx:pt idx="5427">34.309434245714513</cx:pt>
          <cx:pt idx="5428">34.299017165835608</cx:pt>
          <cx:pt idx="5429">34.293043547286807</cx:pt>
          <cx:pt idx="5430">34.286541500563807</cx:pt>
          <cx:pt idx="5431">34.284807184295659</cx:pt>
          <cx:pt idx="5432">34.28394543252719</cx:pt>
          <cx:pt idx="5433">34.278690444866889</cx:pt>
          <cx:pt idx="5434">34.277581929953818</cx:pt>
          <cx:pt idx="5435">34.274988611357593</cx:pt>
          <cx:pt idx="5436">34.274765500342163</cx:pt>
          <cx:pt idx="5437">34.267681085735859</cx:pt>
          <cx:pt idx="5438">34.266163873956252</cx:pt>
          <cx:pt idx="5439">34.265186816276739</cx:pt>
          <cx:pt idx="5440">34.263011284698699</cx:pt>
          <cx:pt idx="5441">34.261437702062523</cx:pt>
          <cx:pt idx="5442">34.26024303839359</cx:pt>
          <cx:pt idx="5443">34.251078581083028</cx:pt>
          <cx:pt idx="5444">34.247526995617129</cx:pt>
          <cx:pt idx="5445">34.24725633783094</cx:pt>
          <cx:pt idx="5446">34.243188723789054</cx:pt>
          <cx:pt idx="5447">34.24297157624121</cx:pt>
          <cx:pt idx="5448">34.242573697569583</cx:pt>
          <cx:pt idx="5449">34.242033093585817</cx:pt>
          <cx:pt idx="5450">34.238025433839923</cx:pt>
          <cx:pt idx="5451">34.229521495005002</cx:pt>
          <cx:pt idx="5452">34.227611297983287</cx:pt>
          <cx:pt idx="5453">34.226721869487577</cx:pt>
          <cx:pt idx="5454">34.224654194187437</cx:pt>
          <cx:pt idx="5455">34.219188177660342</cx:pt>
          <cx:pt idx="5456">34.21846921718101</cx:pt>
          <cx:pt idx="5457">34.214522426722183</cx:pt>
          <cx:pt idx="5458">34.209709518078661</cx:pt>
          <cx:pt idx="5459">34.206822862669043</cx:pt>
          <cx:pt idx="5460">34.202362804913747</cx:pt>
          <cx:pt idx="5461">34.193728430524573</cx:pt>
          <cx:pt idx="5462">34.187268091721172</cx:pt>
          <cx:pt idx="5463">34.185521410600458</cx:pt>
          <cx:pt idx="5464">34.18195956166845</cx:pt>
          <cx:pt idx="5465">34.180918817572767</cx:pt>
          <cx:pt idx="5466">34.180834063736611</cx:pt>
          <cx:pt idx="5467">34.172012197772418</cx:pt>
          <cx:pt idx="5468">34.171644775323479</cx:pt>
          <cx:pt idx="5469">34.168462200146656</cx:pt>
          <cx:pt idx="5470">34.16743404128686</cx:pt>
          <cx:pt idx="5471">34.166455020703182</cx:pt>
          <cx:pt idx="5472">34.162212162485368</cx:pt>
          <cx:pt idx="5473">34.160607779811272</cx:pt>
          <cx:pt idx="5474">34.160013628742099</cx:pt>
          <cx:pt idx="5475">34.152040027099531</cx:pt>
          <cx:pt idx="5476">34.145171914206557</cx:pt>
          <cx:pt idx="5477">34.136445554408503</cx:pt>
          <cx:pt idx="5478">34.133096387726617</cx:pt>
          <cx:pt idx="5479">34.13163016619378</cx:pt>
          <cx:pt idx="5480">34.118936430883963</cx:pt>
          <cx:pt idx="5481">34.10227027776542</cx:pt>
          <cx:pt idx="5482">34.098055328483568</cx:pt>
          <cx:pt idx="5483">34.095167766980559</cx:pt>
          <cx:pt idx="5484">34.092158089039422</cx:pt>
          <cx:pt idx="5485">34.091845924337761</cx:pt>
          <cx:pt idx="5486">34.087661033937508</cx:pt>
          <cx:pt idx="5487">34.080844145741381</cx:pt>
          <cx:pt idx="5488">34.079989800894587</cx:pt>
          <cx:pt idx="5489">34.079545533972031</cx:pt>
          <cx:pt idx="5490">34.079191462346401</cx:pt>
          <cx:pt idx="5491">34.077808478364908</cx:pt>
          <cx:pt idx="5492">34.077772938866573</cx:pt>
          <cx:pt idx="5493">34.071557903284031</cx:pt>
          <cx:pt idx="5494">34.069278473926651</cx:pt>
          <cx:pt idx="5495">34.062458148449998</cx:pt>
          <cx:pt idx="5496">34.058180917238701</cx:pt>
          <cx:pt idx="5497">34.056491529595313</cx:pt>
          <cx:pt idx="5498">34.055129669298992</cx:pt>
          <cx:pt idx="5499">34.052639574923781</cx:pt>
          <cx:pt idx="5500">34.049488170944599</cx:pt>
          <cx:pt idx="5501">34.048452931505487</cx:pt>
          <cx:pt idx="5502">34.044633495698797</cx:pt>
          <cx:pt idx="5503">34.044618454873479</cx:pt>
          <cx:pt idx="5504">34.043888331704103</cx:pt>
          <cx:pt idx="5505">34.040873453158127</cx:pt>
          <cx:pt idx="5506">34.039151143052933</cx:pt>
          <cx:pt idx="5507">34.034431285699917</cx:pt>
          <cx:pt idx="5508">34.034119781692652</cx:pt>
          <cx:pt idx="5509">34.030556016501883</cx:pt>
          <cx:pt idx="5510">34.022547498187592</cx:pt>
          <cx:pt idx="5511">34.02143668590162</cx:pt>
          <cx:pt idx="5512">34.019265582666897</cx:pt>
          <cx:pt idx="5513">34.015274140406078</cx:pt>
          <cx:pt idx="5514">34.01060864066347</cx:pt>
          <cx:pt idx="5515">34.007970546357903</cx:pt>
          <cx:pt idx="5516">34.002694821627557</cx:pt>
          <cx:pt idx="5517">33.996904541706542</cx:pt>
          <cx:pt idx="5518">33.995682378951287</cx:pt>
          <cx:pt idx="5519">33.995493481783882</cx:pt>
          <cx:pt idx="5520">33.993583894022493</cx:pt>
          <cx:pt idx="5521">33.990351595337657</cx:pt>
          <cx:pt idx="5522">33.987737431324241</cx:pt>
          <cx:pt idx="5523">33.975446921386293</cx:pt>
          <cx:pt idx="5524">33.969001280387332</cx:pt>
          <cx:pt idx="5525">33.963062960574113</cx:pt>
          <cx:pt idx="5526">33.961875310688143</cx:pt>
          <cx:pt idx="5527">33.955321269805687</cx:pt>
          <cx:pt idx="5528">33.953416024214768</cx:pt>
          <cx:pt idx="5529">33.953382977157837</cx:pt>
          <cx:pt idx="5530">33.952830394366593</cx:pt>
          <cx:pt idx="5531">33.951809089666057</cx:pt>
          <cx:pt idx="5532">33.951011547218407</cx:pt>
          <cx:pt idx="5533">33.945459802918784</cx:pt>
          <cx:pt idx="5534">33.942564691940937</cx:pt>
          <cx:pt idx="5535">33.942276805538377</cx:pt>
          <cx:pt idx="5536">33.940736987043159</cx:pt>
          <cx:pt idx="5537">33.939449559270813</cx:pt>
          <cx:pt idx="5538">33.939350771392007</cx:pt>
          <cx:pt idx="5539">33.934174690404312</cx:pt>
          <cx:pt idx="5540">33.933115628030812</cx:pt>
          <cx:pt idx="5541">33.932925749693723</cx:pt>
          <cx:pt idx="5542">33.930973168288922</cx:pt>
          <cx:pt idx="5543">33.930505047073147</cx:pt>
          <cx:pt idx="5544">33.929705450231673</cx:pt>
          <cx:pt idx="5545">33.925183561959827</cx:pt>
          <cx:pt idx="5546">33.923741535809263</cx:pt>
          <cx:pt idx="5547">33.911643254105769</cx:pt>
          <cx:pt idx="5548">33.906544372540367</cx:pt>
          <cx:pt idx="5549">33.906011265095671</cx:pt>
          <cx:pt idx="5550">33.90094046440705</cx:pt>
          <cx:pt idx="5551">33.899349226922808</cx:pt>
          <cx:pt idx="5552">33.897952320396492</cx:pt>
          <cx:pt idx="5553">33.889055679965999</cx:pt>
          <cx:pt idx="5554">33.883361801620168</cx:pt>
          <cx:pt idx="5555">33.881360359525317</cx:pt>
          <cx:pt idx="5556">33.871572419235441</cx:pt>
          <cx:pt idx="5557">33.870660684814723</cx:pt>
          <cx:pt idx="5558">33.862587431463979</cx:pt>
          <cx:pt idx="5559">33.861892471627513</cx:pt>
          <cx:pt idx="5560">33.860880089481803</cx:pt>
          <cx:pt idx="5561">33.858669171670961</cx:pt>
          <cx:pt idx="5562">33.857397570590287</cx:pt>
          <cx:pt idx="5563">33.856540964459633</cx:pt>
          <cx:pt idx="5564">33.855397400175463</cx:pt>
          <cx:pt idx="5565">33.851064871185123</cx:pt>
          <cx:pt idx="5566">33.848164897811429</cx:pt>
          <cx:pt idx="5567">33.846943507045687</cx:pt>
          <cx:pt idx="5568">33.845565541201907</cx:pt>
          <cx:pt idx="5569">33.844003981938592</cx:pt>
          <cx:pt idx="5570">33.831789029736761</cx:pt>
          <cx:pt idx="5571">33.826235242805161</cx:pt>
          <cx:pt idx="5572">33.823861780966872</cx:pt>
          <cx:pt idx="5573">33.815252651832843</cx:pt>
          <cx:pt idx="5574">33.812246521413961</cx:pt>
          <cx:pt idx="5575">33.807293191526107</cx:pt>
          <cx:pt idx="5576">33.801034641854429</cx:pt>
          <cx:pt idx="5577">33.797917619021717</cx:pt>
          <cx:pt idx="5578">33.796093800666547</cx:pt>
          <cx:pt idx="5579">33.793045678646493</cx:pt>
          <cx:pt idx="5580">33.786870521222689</cx:pt>
          <cx:pt idx="5581">33.785932660844267</cx:pt>
          <cx:pt idx="5582">33.775788370204452</cx:pt>
          <cx:pt idx="5583">33.770514893692336</cx:pt>
          <cx:pt idx="5584">33.770307097554337</cx:pt>
          <cx:pt idx="5585">33.763080906606419</cx:pt>
          <cx:pt idx="5586">33.750853047446498</cx:pt>
          <cx:pt idx="5587">33.745166288865107</cx:pt>
          <cx:pt idx="5588">33.744147849273389</cx:pt>
          <cx:pt idx="5589">33.743531708900463</cx:pt>
          <cx:pt idx="5590">33.729815572213248</cx:pt>
          <cx:pt idx="5591">33.729180956091312</cx:pt>
          <cx:pt idx="5592">33.728966866146123</cx:pt>
          <cx:pt idx="5593">33.726496093850791</cx:pt>
          <cx:pt idx="5594">33.723998199597467</cx:pt>
          <cx:pt idx="5595">33.720585925025091</cx:pt>
          <cx:pt idx="5596">33.712028829460067</cx:pt>
          <cx:pt idx="5597">33.709303966157478</cx:pt>
          <cx:pt idx="5598">33.708735733586337</cx:pt>
          <cx:pt idx="5599">33.70332349009157</cx:pt>
          <cx:pt idx="5600">33.701809919253172</cx:pt>
          <cx:pt idx="5601">33.694054933447717</cx:pt>
          <cx:pt idx="5602">33.682507914318037</cx:pt>
          <cx:pt idx="5603">33.681491807008832</cx:pt>
          <cx:pt idx="5604">33.671629069056543</cx:pt>
          <cx:pt idx="5605">33.669590938194098</cx:pt>
          <cx:pt idx="5606">33.657874086173258</cx:pt>
          <cx:pt idx="5607">33.651638103014278</cx:pt>
          <cx:pt idx="5608">33.651553623509614</cx:pt>
          <cx:pt idx="5609">33.650770944413757</cx:pt>
          <cx:pt idx="5610">33.650680833314603</cx:pt>
          <cx:pt idx="5611">33.643041910569167</cx:pt>
          <cx:pt idx="5612">33.641087641413733</cx:pt>
          <cx:pt idx="5613">33.638501622105203</cx:pt>
          <cx:pt idx="5614">33.635169749213233</cx:pt>
          <cx:pt idx="5615">33.629262174087692</cx:pt>
          <cx:pt idx="5616">33.628531152526989</cx:pt>
          <cx:pt idx="5617">33.627452530767179</cx:pt>
          <cx:pt idx="5618">33.620910952455468</cx:pt>
          <cx:pt idx="5619">33.612280125207377</cx:pt>
          <cx:pt idx="5620">33.612155568765147</cx:pt>
          <cx:pt idx="5621">33.609082055809033</cx:pt>
          <cx:pt idx="5622">33.607554204370892</cx:pt>
          <cx:pt idx="5623">33.603753495745032</cx:pt>
          <cx:pt idx="5624">33.598811939851387</cx:pt>
          <cx:pt idx="5625">33.593164495388237</cx:pt>
          <cx:pt idx="5626">33.58655970668098</cx:pt>
          <cx:pt idx="5627">33.583216734494783</cx:pt>
          <cx:pt idx="5628">33.575608390317818</cx:pt>
          <cx:pt idx="5629">33.572542159952718</cx:pt>
          <cx:pt idx="5630">33.57235982236579</cx:pt>
          <cx:pt idx="5631">33.567991447852428</cx:pt>
          <cx:pt idx="5632">33.567480385621543</cx:pt>
          <cx:pt idx="5633">33.563855466400213</cx:pt>
          <cx:pt idx="5634">33.560597378809817</cx:pt>
          <cx:pt idx="5635">33.5587710032855</cx:pt>
          <cx:pt idx="5636">33.556540333726858</cx:pt>
          <cx:pt idx="5637">33.55481561955618</cx:pt>
          <cx:pt idx="5638">33.544117373618228</cx:pt>
          <cx:pt idx="5639">33.541293052766612</cx:pt>
          <cx:pt idx="5640">33.539971809800221</cx:pt>
          <cx:pt idx="5641">33.539699124771538</cx:pt>
          <cx:pt idx="5642">33.533174103088967</cx:pt>
          <cx:pt idx="5643">33.528301983917864</cx:pt>
          <cx:pt idx="5644">33.528299760338527</cx:pt>
          <cx:pt idx="5645">33.5264219646021</cx:pt>
          <cx:pt idx="5646">33.520504648073612</cx:pt>
          <cx:pt idx="5647">33.51977594850343</cx:pt>
          <cx:pt idx="5648">33.515212052952243</cx:pt>
          <cx:pt idx="5649">33.508239344888928</cx:pt>
          <cx:pt idx="5650">33.507660605091431</cx:pt>
          <cx:pt idx="5651">33.507346013542019</cx:pt>
          <cx:pt idx="5652">33.505867121863702</cx:pt>
          <cx:pt idx="5653">33.489590193022053</cx:pt>
          <cx:pt idx="5654">33.488590638721547</cx:pt>
          <cx:pt idx="5655">33.481015466803242</cx:pt>
          <cx:pt idx="5656">33.480056521956172</cx:pt>
          <cx:pt idx="5657">33.476916648608331</cx:pt>
          <cx:pt idx="5658">33.468209335501072</cx:pt>
          <cx:pt idx="5659">33.467457859377717</cx:pt>
          <cx:pt idx="5660">33.46634279124104</cx:pt>
          <cx:pt idx="5661">33.460236944242318</cx:pt>
          <cx:pt idx="5662">33.450611553719384</cx:pt>
          <cx:pt idx="5663">33.441407937406233</cx:pt>
          <cx:pt idx="5664">33.435689273636783</cx:pt>
          <cx:pt idx="5665">33.433208878462189</cx:pt>
          <cx:pt idx="5666">33.430866111404953</cx:pt>
          <cx:pt idx="5667">33.430139945756359</cx:pt>
          <cx:pt idx="5668">33.42891116105622</cx:pt>
          <cx:pt idx="5669">33.428092003176801</cx:pt>
          <cx:pt idx="5670">33.427497424272339</cx:pt>
          <cx:pt idx="5671">33.421573700713253</cx:pt>
          <cx:pt idx="5672">33.421056621002784</cx:pt>
          <cx:pt idx="5673">33.420779223211433</cx:pt>
          <cx:pt idx="5674">33.420561901655113</cx:pt>
          <cx:pt idx="5675">33.418642106052047</cx:pt>
          <cx:pt idx="5676">33.416574511685631</cx:pt>
          <cx:pt idx="5677">33.415028959467627</cx:pt>
          <cx:pt idx="5678">33.414047191096849</cx:pt>
          <cx:pt idx="5679">33.406169016384752</cx:pt>
          <cx:pt idx="5680">33.405406908121471</cx:pt>
          <cx:pt idx="5681">33.404686281868713</cx:pt>
          <cx:pt idx="5682">33.392561712953267</cx:pt>
          <cx:pt idx="5683">33.392250620222271</cx:pt>
          <cx:pt idx="5684">33.387473474559897</cx:pt>
          <cx:pt idx="5685">33.385701943551368</cx:pt>
          <cx:pt idx="5686">33.385208396740317</cx:pt>
          <cx:pt idx="5687">33.380264040166701</cx:pt>
          <cx:pt idx="5688">33.379405134145642</cx:pt>
          <cx:pt idx="5689">33.376452511541927</cx:pt>
          <cx:pt idx="5690">33.374383780577944</cx:pt>
          <cx:pt idx="5691">33.369577398422031</cx:pt>
          <cx:pt idx="5692">33.369257116393513</cx:pt>
          <cx:pt idx="5693">33.366411391130377</cx:pt>
          <cx:pt idx="5694">33.363595659081362</cx:pt>
          <cx:pt idx="5695">33.357145622831958</cx:pt>
          <cx:pt idx="5696">33.35657066587089</cx:pt>
          <cx:pt idx="5697">33.356283171475887</cx:pt>
          <cx:pt idx="5698">33.354922906182694</cx:pt>
          <cx:pt idx="5699">33.352051418163427</cx:pt>
          <cx:pt idx="5700">33.349031544816967</cx:pt>
          <cx:pt idx="5701">33.348354993276757</cx:pt>
          <cx:pt idx="5702">33.345242216797693</cx:pt>
          <cx:pt idx="5703">33.338304690098347</cx:pt>
          <cx:pt idx="5704">33.332637090634563</cx:pt>
          <cx:pt idx="5705">33.328630505041048</cx:pt>
          <cx:pt idx="5706">33.32401262535403</cx:pt>
          <cx:pt idx="5707">33.310929130819673</cx:pt>
          <cx:pt idx="5708">33.30779689247754</cx:pt>
          <cx:pt idx="5709">33.306759370170631</cx:pt>
          <cx:pt idx="5710">33.306132215445338</cx:pt>
          <cx:pt idx="5711">33.303143236357812</cx:pt>
          <cx:pt idx="5712">33.302330351484358</cx:pt>
          <cx:pt idx="5713">33.290335848433493</cx:pt>
          <cx:pt idx="5714">33.28312643304865</cx:pt>
          <cx:pt idx="5715">33.280230360702049</cx:pt>
          <cx:pt idx="5716">33.27261337247041</cx:pt>
          <cx:pt idx="5717">33.26983625602216</cx:pt>
          <cx:pt idx="5718">33.267915910515917</cx:pt>
          <cx:pt idx="5719">33.26756968130514</cx:pt>
          <cx:pt idx="5720">33.266727556042689</cx:pt>
          <cx:pt idx="5721">33.266122592423613</cx:pt>
          <cx:pt idx="5722">33.262454278121467</cx:pt>
          <cx:pt idx="5723">33.257963204559033</cx:pt>
          <cx:pt idx="5724">33.257069108054623</cx:pt>
          <cx:pt idx="5725">33.24910980274737</cx:pt>
          <cx:pt idx="5726">33.244611522130612</cx:pt>
          <cx:pt idx="5727">33.243763345186487</cx:pt>
          <cx:pt idx="5728">33.241527653584008</cx:pt>
          <cx:pt idx="5729">33.235718530037417</cx:pt>
          <cx:pt idx="5730">33.234023205662069</cx:pt>
          <cx:pt idx="5731">33.223767974652922</cx:pt>
          <cx:pt idx="5732">33.22210542185605</cx:pt>
          <cx:pt idx="5733">33.22165929630318</cx:pt>
          <cx:pt idx="5734">33.218116266670577</cx:pt>
          <cx:pt idx="5735">33.216712104771332</cx:pt>
          <cx:pt idx="5736">33.206011131727877</cx:pt>
          <cx:pt idx="5737">33.20355305169597</cx:pt>
          <cx:pt idx="5738">33.200512384799588</cx:pt>
          <cx:pt idx="5739">33.20034530516304</cx:pt>
          <cx:pt idx="5740">33.198348711601867</cx:pt>
          <cx:pt idx="5741">33.198219525062008</cx:pt>
          <cx:pt idx="5742">33.197310966341789</cx:pt>
          <cx:pt idx="5743">33.182430314604893</cx:pt>
          <cx:pt idx="5744">33.180048371566677</cx:pt>
          <cx:pt idx="5745">33.175130554495972</cx:pt>
          <cx:pt idx="5746">33.167030458014793</cx:pt>
          <cx:pt idx="5747">33.166142528816764</cx:pt>
          <cx:pt idx="5748">33.164636849159059</cx:pt>
          <cx:pt idx="5749">33.156579279154599</cx:pt>
          <cx:pt idx="5750">33.15412188132926</cx:pt>
          <cx:pt idx="5751">33.153953449811439</cx:pt>
          <cx:pt idx="5752">33.1527731846191</cx:pt>
          <cx:pt idx="5753">33.151704222183987</cx:pt>
          <cx:pt idx="5754">33.150351216984227</cx:pt>
          <cx:pt idx="5755">33.149002273417693</cx:pt>
          <cx:pt idx="5756">33.147522191430411</cx:pt>
          <cx:pt idx="5757">33.14344430861474</cx:pt>
          <cx:pt idx="5758">33.143370688324119</cx:pt>
          <cx:pt idx="5759">33.131978475308358</cx:pt>
          <cx:pt idx="5760">33.127006868966973</cx:pt>
          <cx:pt idx="5761">33.123890266301864</cx:pt>
          <cx:pt idx="5762">33.117548618298258</cx:pt>
          <cx:pt idx="5763">33.109774840899782</cx:pt>
          <cx:pt idx="5764">33.105423216474932</cx:pt>
          <cx:pt idx="5765">33.100233661120953</cx:pt>
          <cx:pt idx="5766">33.09681964768275</cx:pt>
          <cx:pt idx="5767">33.091631143133313</cx:pt>
          <cx:pt idx="5768">33.083002165042693</cx:pt>
          <cx:pt idx="5769">33.069463795658557</cx:pt>
          <cx:pt idx="5770">33.068036265354607</cx:pt>
          <cx:pt idx="5771">33.061916052145712</cx:pt>
          <cx:pt idx="5772">33.05193034890705</cx:pt>
          <cx:pt idx="5773">33.049564005097473</cx:pt>
          <cx:pt idx="5774">33.046112167295199</cx:pt>
          <cx:pt idx="5775">33.044360769464198</cx:pt>
          <cx:pt idx="5776">33.041982026665963</cx:pt>
          <cx:pt idx="5777">33.035382672374837</cx:pt>
          <cx:pt idx="5778">33.031108216983888</cx:pt>
          <cx:pt idx="5779">33.030805731095619</cx:pt>
          <cx:pt idx="5780">33.028811271036894</cx:pt>
          <cx:pt idx="5781">33.026935592984962</cx:pt>
          <cx:pt idx="5782">33.02692713778832</cx:pt>
          <cx:pt idx="5783">33.024978609775332</cx:pt>
          <cx:pt idx="5784">33.018064992673807</cx:pt>
          <cx:pt idx="5785">33.017886362960027</cx:pt>
          <cx:pt idx="5786">33.017373272398991</cx:pt>
          <cx:pt idx="5787">33.015565374042637</cx:pt>
          <cx:pt idx="5788">33.014261764626369</cx:pt>
          <cx:pt idx="5789">33.014140105496857</cx:pt>
          <cx:pt idx="5790">33.013691861960631</cx:pt>
          <cx:pt idx="5791">33.012082030039537</cx:pt>
          <cx:pt idx="5792">33.009145147113493</cx:pt>
          <cx:pt idx="5793">33.006886673996348</cx:pt>
          <cx:pt idx="5794">33.006512051697271</cx:pt>
          <cx:pt idx="5795">33.001166357002553</cx:pt>
          <cx:pt idx="5796">33.000291917151841</cx:pt>
          <cx:pt idx="5797">32.998115250639387</cx:pt>
          <cx:pt idx="5798">32.997712547476667</cx:pt>
          <cx:pt idx="5799">32.996798829940808</cx:pt>
          <cx:pt idx="5800">32.995206827577121</cx:pt>
          <cx:pt idx="5801">32.985842947780789</cx:pt>
          <cx:pt idx="5802">32.982860644883381</cx:pt>
          <cx:pt idx="5803">32.981344260492392</cx:pt>
          <cx:pt idx="5804">32.978019308795751</cx:pt>
          <cx:pt idx="5805">32.977010725366661</cx:pt>
          <cx:pt idx="5806">32.976786128605781</cx:pt>
          <cx:pt idx="5807">32.976569928255593</cx:pt>
          <cx:pt idx="5808">32.975866395369323</cx:pt>
          <cx:pt idx="5809">32.97550314782989</cx:pt>
          <cx:pt idx="5810">32.970835577156279</cx:pt>
          <cx:pt idx="5811">32.964338721819949</cx:pt>
          <cx:pt idx="5812">32.961206354971793</cx:pt>
          <cx:pt idx="5813">32.960557187591512</cx:pt>
          <cx:pt idx="5814">32.960023852217887</cx:pt>
          <cx:pt idx="5815">32.957890824781167</cx:pt>
          <cx:pt idx="5816">32.951286018447497</cx:pt>
          <cx:pt idx="5817">32.947955872183272</cx:pt>
          <cx:pt idx="5818">32.946562428888789</cx:pt>
          <cx:pt idx="5819">32.945077526060871</cx:pt>
          <cx:pt idx="5820">32.944022335583597</cx:pt>
          <cx:pt idx="5821">32.938706581773999</cx:pt>
          <cx:pt idx="5822">32.936898657061548</cx:pt>
          <cx:pt idx="5823">32.933151407101668</cx:pt>
          <cx:pt idx="5824">32.929572031582403</cx:pt>
          <cx:pt idx="5825">32.928709936222461</cx:pt>
          <cx:pt idx="5826">32.927214244420547</cx:pt>
          <cx:pt idx="5827">32.925841669107193</cx:pt>
          <cx:pt idx="5828">32.924249663070853</cx:pt>
          <cx:pt idx="5829">32.919726597965813</cx:pt>
          <cx:pt idx="5830">32.907746302572953</cx:pt>
          <cx:pt idx="5831">32.907514004846142</cx:pt>
          <cx:pt idx="5832">32.90689288572645</cx:pt>
          <cx:pt idx="5833">32.906867606476077</cx:pt>
          <cx:pt idx="5834">32.906621581339643</cx:pt>
          <cx:pt idx="5835">32.906467923923323</cx:pt>
          <cx:pt idx="5836">32.906192666877118</cx:pt>
          <cx:pt idx="5837">32.906088546343568</cx:pt>
          <cx:pt idx="5838">32.903802533884203</cx:pt>
          <cx:pt idx="5839">32.900504430068231</cx:pt>
          <cx:pt idx="5840">32.900436917310287</cx:pt>
          <cx:pt idx="5841">32.890985121123592</cx:pt>
          <cx:pt idx="5842">32.889587003005843</cx:pt>
          <cx:pt idx="5843">32.889209586115371</cx:pt>
          <cx:pt idx="5844">32.88854402159577</cx:pt>
          <cx:pt idx="5845">32.885062198268642</cx:pt>
          <cx:pt idx="5846">32.884629348266103</cx:pt>
          <cx:pt idx="5847">32.881810897870437</cx:pt>
          <cx:pt idx="5848">32.870887062284368</cx:pt>
          <cx:pt idx="5849">32.866020725334131</cx:pt>
          <cx:pt idx="5850">32.865010641859847</cx:pt>
          <cx:pt idx="5851">32.863024502560677</cx:pt>
          <cx:pt idx="5852">32.861083572361991</cx:pt>
          <cx:pt idx="5853">32.852848081482563</cx:pt>
          <cx:pt idx="5854">32.851730047933628</cx:pt>
          <cx:pt idx="5855">32.847045656975368</cx:pt>
          <cx:pt idx="5856">32.847027147770227</cx:pt>
          <cx:pt idx="5857">32.83936008130491</cx:pt>
          <cx:pt idx="5858">32.828052184349723</cx:pt>
          <cx:pt idx="5859">32.821553888556437</cx:pt>
          <cx:pt idx="5860">32.820513014952233</cx:pt>
          <cx:pt idx="5861">32.817810497218389</cx:pt>
          <cx:pt idx="5862">32.816869086498443</cx:pt>
          <cx:pt idx="5863">32.805519169390188</cx:pt>
          <cx:pt idx="5864">32.804510373774633</cx:pt>
          <cx:pt idx="5865">32.802125345986227</cx:pt>
          <cx:pt idx="5866">32.796743849058529</cx:pt>
          <cx:pt idx="5867">32.796118786842051</cx:pt>
          <cx:pt idx="5868">32.794932286329562</cx:pt>
          <cx:pt idx="5869">32.794288786124362</cx:pt>
          <cx:pt idx="5870">32.788950201195533</cx:pt>
          <cx:pt idx="5871">32.787876843902239</cx:pt>
          <cx:pt idx="5872">32.784760883010009</cx:pt>
          <cx:pt idx="5873">32.784042692448459</cx:pt>
          <cx:pt idx="5874">32.783625330114923</cx:pt>
          <cx:pt idx="5875">32.78063276288961</cx:pt>
          <cx:pt idx="5876">32.778439187441727</cx:pt>
          <cx:pt idx="5877">32.775223002434281</cx:pt>
          <cx:pt idx="5878">32.774499468045462</cx:pt>
          <cx:pt idx="5879">32.765691354160523</cx:pt>
          <cx:pt idx="5880">32.765683490221399</cx:pt>
          <cx:pt idx="5881">32.764859793135827</cx:pt>
          <cx:pt idx="5882">32.759264864396528</cx:pt>
          <cx:pt idx="5883">32.756242714156663</cx:pt>
          <cx:pt idx="5884">32.753829572624987</cx:pt>
          <cx:pt idx="5885">32.745917514793867</cx:pt>
          <cx:pt idx="5886">32.74561040006693</cx:pt>
          <cx:pt idx="5887">32.743538036210772</cx:pt>
          <cx:pt idx="5888">32.743050348886051</cx:pt>
          <cx:pt idx="5889">32.742573735575853</cx:pt>
          <cx:pt idx="5890">32.738254244482057</cx:pt>
          <cx:pt idx="5891">32.735221470058363</cx:pt>
          <cx:pt idx="5892">32.734390174343567</cx:pt>
          <cx:pt idx="5893">32.73242540950784</cx:pt>
          <cx:pt idx="5894">32.72491283442055</cx:pt>
          <cx:pt idx="5895">32.723493426077297</cx:pt>
          <cx:pt idx="5896">32.719451856108257</cx:pt>
          <cx:pt idx="5897">32.713574918089932</cx:pt>
          <cx:pt idx="5898">32.713446297996981</cx:pt>
          <cx:pt idx="5899">32.709239504305167</cx:pt>
          <cx:pt idx="5900">32.705847193591318</cx:pt>
          <cx:pt idx="5901">32.702004599582082</cx:pt>
          <cx:pt idx="5902">32.70148759294527</cx:pt>
          <cx:pt idx="5903">32.701453004312732</cx:pt>
          <cx:pt idx="5904">32.699698851484598</cx:pt>
          <cx:pt idx="5905">32.698508708939528</cx:pt>
          <cx:pt idx="5906">32.698252251828677</cx:pt>
          <cx:pt idx="5907">32.697813657419573</cx:pt>
          <cx:pt idx="5908">32.694559705034507</cx:pt>
          <cx:pt idx="5909">32.692952365938019</cx:pt>
          <cx:pt idx="5910">32.690896385287843</cx:pt>
          <cx:pt idx="5911">32.686024676513561</cx:pt>
          <cx:pt idx="5912">32.681505132930688</cx:pt>
          <cx:pt idx="5913">32.679461822722388</cx:pt>
          <cx:pt idx="5914">32.678526847956149</cx:pt>
          <cx:pt idx="5915">32.676864149166967</cx:pt>
          <cx:pt idx="5916">32.676638846120333</cx:pt>
          <cx:pt idx="5917">32.674888457585652</cx:pt>
          <cx:pt idx="5918">32.673893144733263</cx:pt>
          <cx:pt idx="5919">32.672778913407477</cx:pt>
          <cx:pt idx="5920">32.67185656966813</cx:pt>
          <cx:pt idx="5921">32.665429928722418</cx:pt>
          <cx:pt idx="5922">32.663376238215619</cx:pt>
          <cx:pt idx="5923">32.655654591918129</cx:pt>
          <cx:pt idx="5924">32.655314676323428</cx:pt>
          <cx:pt idx="5925">32.653346833560832</cx:pt>
          <cx:pt idx="5926">32.648742763446727</cx:pt>
          <cx:pt idx="5927">32.64012696093431</cx:pt>
          <cx:pt idx="5928">32.639682196263578</cx:pt>
          <cx:pt idx="5929">32.636837922402933</cx:pt>
          <cx:pt idx="5930">32.635327692416318</cx:pt>
          <cx:pt idx="5931">32.634837352202801</cx:pt>
          <cx:pt idx="5932">32.634184767208822</cx:pt>
          <cx:pt idx="5933">32.627413641734947</cx:pt>
          <cx:pt idx="5934">32.625576169467521</cx:pt>
          <cx:pt idx="5935">32.623103913787588</cx:pt>
          <cx:pt idx="5936">32.620749125701828</cx:pt>
          <cx:pt idx="5937">32.618399420404103</cx:pt>
          <cx:pt idx="5938">32.608589771819958</cx:pt>
          <cx:pt idx="5939">32.606689125654547</cx:pt>
          <cx:pt idx="5940">32.60007053953607</cx:pt>
          <cx:pt idx="5941">32.594563907825801</cx:pt>
          <cx:pt idx="5942">32.591672884763071</cx:pt>
          <cx:pt idx="5943">32.591436545625072</cx:pt>
          <cx:pt idx="5944">32.59062933607472</cx:pt>
          <cx:pt idx="5945">32.587318229576887</cx:pt>
          <cx:pt idx="5946">32.586111465989823</cx:pt>
          <cx:pt idx="5947">32.58377304077468</cx:pt>
          <cx:pt idx="5948">32.579197599278487</cx:pt>
          <cx:pt idx="5949">32.578118426207674</cx:pt>
          <cx:pt idx="5950">32.576101024215227</cx:pt>
          <cx:pt idx="5951">32.574760154945849</cx:pt>
          <cx:pt idx="5952">32.574652107686177</cx:pt>
          <cx:pt idx="5953">32.573977616295963</cx:pt>
          <cx:pt idx="5954">32.564754243455639</cx:pt>
          <cx:pt idx="5955">32.563058159083347</cx:pt>
          <cx:pt idx="5956">32.561603824565367</cx:pt>
          <cx:pt idx="5957">32.560490312895048</cx:pt>
          <cx:pt idx="5958">32.559699502219082</cx:pt>
          <cx:pt idx="5959">32.557995033557717</cx:pt>
          <cx:pt idx="5960">32.552386838350081</cx:pt>
          <cx:pt idx="5961">32.551458063132948</cx:pt>
          <cx:pt idx="5962">32.551268538314851</cx:pt>
          <cx:pt idx="5963">32.537251010205409</cx:pt>
          <cx:pt idx="5964">32.533976449603593</cx:pt>
          <cx:pt idx="5965">32.5312717215172</cx:pt>
          <cx:pt idx="5966">32.528329385160447</cx:pt>
          <cx:pt idx="5967">32.521007212737473</cx:pt>
          <cx:pt idx="5968">32.51978926510899</cx:pt>
          <cx:pt idx="5969">32.516765223959482</cx:pt>
          <cx:pt idx="5970">32.516406053262713</cx:pt>
          <cx:pt idx="5971">32.514643591745433</cx:pt>
          <cx:pt idx="5972">32.500665489979042</cx:pt>
          <cx:pt idx="5973">32.496940135960017</cx:pt>
          <cx:pt idx="5974">32.496557863302577</cx:pt>
          <cx:pt idx="5975">32.49485417046521</cx:pt>
          <cx:pt idx="5976">32.491544041867677</cx:pt>
          <cx:pt idx="5977">32.490066183233672</cx:pt>
          <cx:pt idx="5978">32.487676538725211</cx:pt>
          <cx:pt idx="5979">32.483848767493349</cx:pt>
          <cx:pt idx="5980">32.482027939349592</cx:pt>
          <cx:pt idx="5981">32.473130867005203</cx:pt>
          <cx:pt idx="5982">32.472870237832893</cx:pt>
          <cx:pt idx="5983">32.465976695573907</cx:pt>
          <cx:pt idx="5984">32.460369845520312</cx:pt>
          <cx:pt idx="5985">32.458512219480347</cx:pt>
          <cx:pt idx="5986">32.455023347138528</cx:pt>
          <cx:pt idx="5987">32.453832627417377</cx:pt>
          <cx:pt idx="5988">32.448406490228329</cx:pt>
          <cx:pt idx="5989">32.445078995181227</cx:pt>
          <cx:pt idx="5990">32.441679148585173</cx:pt>
          <cx:pt idx="5991">32.438740793032487</cx:pt>
          <cx:pt idx="5992">32.438669530428093</cx:pt>
          <cx:pt idx="5993">32.430550926228349</cx:pt>
          <cx:pt idx="5994">32.427131414020067</cx:pt>
          <cx:pt idx="5995">32.426579591025551</cx:pt>
          <cx:pt idx="5996">32.423014803550508</cx:pt>
          <cx:pt idx="5997">32.415502815562569</cx:pt>
          <cx:pt idx="5998">32.414509196796288</cx:pt>
          <cx:pt idx="5999">32.405413192361507</cx:pt>
          <cx:pt idx="6000">32.395603925618452</cx:pt>
          <cx:pt idx="6001">32.395028164779802</cx:pt>
          <cx:pt idx="6002">32.39461356175196</cx:pt>
          <cx:pt idx="6003">32.393575319103313</cx:pt>
          <cx:pt idx="6004">32.387368549144739</cx:pt>
          <cx:pt idx="6005">32.384015994669653</cx:pt>
          <cx:pt idx="6006">32.378945985481941</cx:pt>
          <cx:pt idx="6007">32.37605466132657</cx:pt>
          <cx:pt idx="6008">32.371211831417448</cx:pt>
          <cx:pt idx="6009">32.369819818123268</cx:pt>
          <cx:pt idx="6010">32.367052569316122</cx:pt>
          <cx:pt idx="6011">32.361377941355677</cx:pt>
          <cx:pt idx="6012">32.359667050864147</cx:pt>
          <cx:pt idx="6013">32.358785676791072</cx:pt>
          <cx:pt idx="6014">32.354420226567953</cx:pt>
          <cx:pt idx="6015">32.346408312524517</cx:pt>
          <cx:pt idx="6016">32.346221051804577</cx:pt>
          <cx:pt idx="6017">32.346104029524852</cx:pt>
          <cx:pt idx="6018">32.338199977978697</cx:pt>
          <cx:pt idx="6019">32.337475154381814</cx:pt>
          <cx:pt idx="6020">32.326442702263307</cx:pt>
          <cx:pt idx="6021">32.325392662638741</cx:pt>
          <cx:pt idx="6022">32.317043525611631</cx:pt>
          <cx:pt idx="6023">32.314490389239822</cx:pt>
          <cx:pt idx="6024">32.311839983857517</cx:pt>
          <cx:pt idx="6025">32.311732924528727</cx:pt>
          <cx:pt idx="6026">32.308582854874658</cx:pt>
          <cx:pt idx="6027">32.307922504519127</cx:pt>
          <cx:pt idx="6028">32.305730521222507</cx:pt>
          <cx:pt idx="6029">32.302886304719287</cx:pt>
          <cx:pt idx="6030">32.299045697342741</cx:pt>
          <cx:pt idx="6031">32.292248727230401</cx:pt>
          <cx:pt idx="6032">32.286735642704087</cx:pt>
          <cx:pt idx="6033">32.286097584454808</cx:pt>
          <cx:pt idx="6034">32.282021071133599</cx:pt>
          <cx:pt idx="6035">32.278015678454281</cx:pt>
          <cx:pt idx="6036">32.276505947755673</cx:pt>
          <cx:pt idx="6037">32.276311370691133</cx:pt>
          <cx:pt idx="6038">32.273687612909512</cx:pt>
          <cx:pt idx="6039">32.272096894369582</cx:pt>
          <cx:pt idx="6040">32.27071955128141</cx:pt>
          <cx:pt idx="6041">32.270382346547933</cx:pt>
          <cx:pt idx="6042">32.269124624352443</cx:pt>
          <cx:pt idx="6043">32.256596840835151</cx:pt>
          <cx:pt idx="6044">32.248297498960213</cx:pt>
          <cx:pt idx="6045">32.246785117894369</cx:pt>
          <cx:pt idx="6046">32.245575555682379</cx:pt>
          <cx:pt idx="6047">32.245439896658979</cx:pt>
          <cx:pt idx="6048">32.242826938052481</cx:pt>
          <cx:pt idx="6049">32.242208563595973</cx:pt>
          <cx:pt idx="6050">32.237480881953523</cx:pt>
          <cx:pt idx="6051">32.22863571455715</cx:pt>
          <cx:pt idx="6052">32.223768524991407</cx:pt>
          <cx:pt idx="6053">32.223116815302141</cx:pt>
          <cx:pt idx="6054">32.221378967639502</cx:pt>
          <cx:pt idx="6055">32.22063053690681</cx:pt>
          <cx:pt idx="6056">32.217800013558808</cx:pt>
          <cx:pt idx="6057">32.211843366120597</cx:pt>
          <cx:pt idx="6058">32.210194740861198</cx:pt>
          <cx:pt idx="6059">32.209796565035738</cx:pt>
          <cx:pt idx="6060">32.20558676579509</cx:pt>
          <cx:pt idx="6061">32.205265490181048</cx:pt>
          <cx:pt idx="6062">32.200543186771661</cx:pt>
          <cx:pt idx="6063">32.195523187524941</cx:pt>
          <cx:pt idx="6064">32.179446530018403</cx:pt>
          <cx:pt idx="6065">32.174849274516113</cx:pt>
          <cx:pt idx="6066">32.166400201272118</cx:pt>
          <cx:pt idx="6067">32.161982728312751</cx:pt>
          <cx:pt idx="6068">32.159510477404567</cx:pt>
          <cx:pt idx="6069">32.157612832340163</cx:pt>
          <cx:pt idx="6070">32.152024599995528</cx:pt>
          <cx:pt idx="6071">32.145085609185877</cx:pt>
          <cx:pt idx="6072">32.14221626109601</cx:pt>
          <cx:pt idx="6073">32.140597573750057</cx:pt>
          <cx:pt idx="6074">32.140595800938343</cx:pt>
          <cx:pt idx="6075">32.136671821276977</cx:pt>
          <cx:pt idx="6076">32.126330516289961</cx:pt>
          <cx:pt idx="6077">32.124641692293856</cx:pt>
          <cx:pt idx="6078">32.122104545964469</cx:pt>
          <cx:pt idx="6079">32.104705068460319</cx:pt>
          <cx:pt idx="6080">32.101301946192947</cx:pt>
          <cx:pt idx="6081">32.101194425675878</cx:pt>
          <cx:pt idx="6082">32.093739130434038</cx:pt>
          <cx:pt idx="6083">32.08895721071729</cx:pt>
          <cx:pt idx="6084">32.085429440529829</cx:pt>
          <cx:pt idx="6085">32.08007087430849</cx:pt>
          <cx:pt idx="6086">32.076072548287527</cx:pt>
          <cx:pt idx="6087">32.075638638409643</cx:pt>
          <cx:pt idx="6088">32.070008428807448</cx:pt>
          <cx:pt idx="6089">32.067529869412681</cx:pt>
          <cx:pt idx="6090">32.063778336705248</cx:pt>
          <cx:pt idx="6091">32.062697224788003</cx:pt>
          <cx:pt idx="6092">32.058754700241991</cx:pt>
          <cx:pt idx="6093">32.050104714877477</cx:pt>
          <cx:pt idx="6094">32.044035929678422</cx:pt>
          <cx:pt idx="6095">32.042867356261681</cx:pt>
          <cx:pt idx="6096">32.042392686094409</cx:pt>
          <cx:pt idx="6097">32.041747727215913</cx:pt>
          <cx:pt idx="6098">32.040508698376932</cx:pt>
          <cx:pt idx="6099">32.035934535946687</cx:pt>
          <cx:pt idx="6100">32.035500902637111</cx:pt>
          <cx:pt idx="6101">32.031727110127918</cx:pt>
          <cx:pt idx="6102">32.028682333603918</cx:pt>
          <cx:pt idx="6103">32.025515966280338</cx:pt>
          <cx:pt idx="6104">32.024610507372422</cx:pt>
          <cx:pt idx="6105">32.022070102624802</cx:pt>
          <cx:pt idx="6106">32.021280553798412</cx:pt>
          <cx:pt idx="6107">32.019357747751023</cx:pt>
          <cx:pt idx="6108">32.019101797038033</cx:pt>
          <cx:pt idx="6109">32.016685778629117</cx:pt>
          <cx:pt idx="6110">32.013773095242627</cx:pt>
          <cx:pt idx="6111">32.004622590536933</cx:pt>
          <cx:pt idx="6112">32.001078188887</cx:pt>
          <cx:pt idx="6113">31.99597728397622</cx:pt>
          <cx:pt idx="6114">31.994091299520932</cx:pt>
          <cx:pt idx="6115">31.992849680484809</cx:pt>
          <cx:pt idx="6116">31.98899170506548</cx:pt>
          <cx:pt idx="6117">31.984453127435341</cx:pt>
          <cx:pt idx="6118">31.978676943669171</cx:pt>
          <cx:pt idx="6119">31.977347628752881</cx:pt>
          <cx:pt idx="6120">31.97621029450406</cx:pt>
          <cx:pt idx="6121">31.965845628443791</cx:pt>
          <cx:pt idx="6122">31.965303454954711</cx:pt>
          <cx:pt idx="6123">31.962499105560521</cx:pt>
          <cx:pt idx="6124">31.955892258829682</cx:pt>
          <cx:pt idx="6125">31.953936975765021</cx:pt>
          <cx:pt idx="6126">31.94779159161202</cx:pt>
          <cx:pt idx="6127">31.942101156063821</cx:pt>
          <cx:pt idx="6128">31.94141875260264</cx:pt>
          <cx:pt idx="6129">31.93601260490443</cx:pt>
          <cx:pt idx="6130">31.9329103653107</cx:pt>
          <cx:pt idx="6131">31.92844091039084</cx:pt>
          <cx:pt idx="6132">31.92156052604906</cx:pt>
          <cx:pt idx="6133">31.9205027440143</cx:pt>
          <cx:pt idx="6134">31.917970877765111</cx:pt>
          <cx:pt idx="6135">31.91122814567597</cx:pt>
          <cx:pt idx="6136">31.910400276445959</cx:pt>
          <cx:pt idx="6137">31.902916381000669</cx:pt>
          <cx:pt idx="6138">31.90253385142476</cx:pt>
          <cx:pt idx="6139">31.901561292272021</cx:pt>
          <cx:pt idx="6140">31.89998468834689</cx:pt>
          <cx:pt idx="6141">31.89836432571575</cx:pt>
          <cx:pt idx="6142">31.89429813296379</cx:pt>
          <cx:pt idx="6143">31.89304620958562</cx:pt>
          <cx:pt idx="6144">31.89057141822002</cx:pt>
          <cx:pt idx="6145">31.884846902868539</cx:pt>
          <cx:pt idx="6146">31.88441230305985</cx:pt>
          <cx:pt idx="6147">31.879174999734879</cx:pt>
          <cx:pt idx="6148">31.863588487650759</cx:pt>
          <cx:pt idx="6149">31.86288114314949</cx:pt>
          <cx:pt idx="6150">31.862642901836729</cx:pt>
          <cx:pt idx="6151">31.86180020954356</cx:pt>
          <cx:pt idx="6152">31.861610878586809</cx:pt>
          <cx:pt idx="6153">31.86113904907856</cx:pt>
          <cx:pt idx="6154">31.85639878843913</cx:pt>
          <cx:pt idx="6155">31.854615556268289</cx:pt>
          <cx:pt idx="6156">31.854479991732109</cx:pt>
          <cx:pt idx="6157">31.853329741298779</cx:pt>
          <cx:pt idx="6158">31.852821196131849</cx:pt>
          <cx:pt idx="6159">31.851012627560731</cx:pt>
          <cx:pt idx="6160">31.850743889911659</cx:pt>
          <cx:pt idx="6161">31.84957577724991</cx:pt>
          <cx:pt idx="6162">31.848534821553589</cx:pt>
          <cx:pt idx="6163">31.848181066219261</cx:pt>
          <cx:pt idx="6164">31.844415304025119</cx:pt>
          <cx:pt idx="6165">31.833629210771559</cx:pt>
          <cx:pt idx="6166">31.833042137211461</cx:pt>
          <cx:pt idx="6167">31.82949991121464</cx:pt>
          <cx:pt idx="6168">31.82907261425288</cx:pt>
          <cx:pt idx="6169">31.82714639887492</cx:pt>
          <cx:pt idx="6170">31.824630686575169</cx:pt>
          <cx:pt idx="6171">31.821585269328349</cx:pt>
          <cx:pt idx="6172">31.820911984812671</cx:pt>
          <cx:pt idx="6173">31.813223093328119</cx:pt>
          <cx:pt idx="6174">31.80874758027252</cx:pt>
          <cx:pt idx="6175">31.806964611472541</cx:pt>
          <cx:pt idx="6176">31.80589516899725</cx:pt>
          <cx:pt idx="6177">31.799475195517459</cx:pt>
          <cx:pt idx="6178">31.79540267164732</cx:pt>
          <cx:pt idx="6179">31.795186407936249</cx:pt>
          <cx:pt idx="6180">31.79466526115656</cx:pt>
          <cx:pt idx="6181">31.778071352008471</cx:pt>
          <cx:pt idx="6182">31.776381727566989</cx:pt>
          <cx:pt idx="6183">31.77166934218862</cx:pt>
          <cx:pt idx="6184">31.759177172897299</cx:pt>
          <cx:pt idx="6185">31.756402657861731</cx:pt>
          <cx:pt idx="6186">31.750040158142941</cx:pt>
          <cx:pt idx="6187">31.74796140988343</cx:pt>
          <cx:pt idx="6188">31.747555332802371</cx:pt>
          <cx:pt idx="6189">31.74555614100522</cx:pt>
          <cx:pt idx="6190">31.745026574175231</cx:pt>
          <cx:pt idx="6191">31.744920034453649</cx:pt>
          <cx:pt idx="6192">31.74275809325831</cx:pt>
          <cx:pt idx="6193">31.742078940620349</cx:pt>
          <cx:pt idx="6194">31.73988256130766</cx:pt>
          <cx:pt idx="6195">31.73791276744992</cx:pt>
          <cx:pt idx="6196">31.734615053916201</cx:pt>
          <cx:pt idx="6197">31.726288025879828</cx:pt>
          <cx:pt idx="6198">31.721748274276649</cx:pt>
          <cx:pt idx="6199">31.721636808311469</cx:pt>
          <cx:pt idx="6200">31.7213754736763</cx:pt>
          <cx:pt idx="6201">31.71984373632181</cx:pt>
          <cx:pt idx="6202">31.719346704235392</cx:pt>
          <cx:pt idx="6203">31.719082316419598</cx:pt>
          <cx:pt idx="6204">31.718565734539329</cx:pt>
          <cx:pt idx="6205">31.702378271809291</cx:pt>
          <cx:pt idx="6206">31.697230290064351</cx:pt>
          <cx:pt idx="6207">31.696634183673449</cx:pt>
          <cx:pt idx="6208">31.694675501109138</cx:pt>
          <cx:pt idx="6209">31.694190496715251</cx:pt>
          <cx:pt idx="6210">31.690192963671219</cx:pt>
          <cx:pt idx="6211">31.688819807400311</cx:pt>
          <cx:pt idx="6212">31.68559178928157</cx:pt>
          <cx:pt idx="6213">31.683633352182468</cx:pt>
          <cx:pt idx="6214">31.683407829363951</cx:pt>
          <cx:pt idx="6215">31.682503878711739</cx:pt>
          <cx:pt idx="6216">31.67577866474382</cx:pt>
          <cx:pt idx="6217">31.674920765972399</cx:pt>
          <cx:pt idx="6218">31.669410535689309</cx:pt>
          <cx:pt idx="6219">31.66787741498467</cx:pt>
          <cx:pt idx="6220">31.661897557853951</cx:pt>
          <cx:pt idx="6221">31.659521897844609</cx:pt>
          <cx:pt idx="6222">31.6571975070257</cx:pt>
          <cx:pt idx="6223">31.656326875946519</cx:pt>
          <cx:pt idx="6224">31.650830829569919</cx:pt>
          <cx:pt idx="6225">31.649481799378862</cx:pt>
          <cx:pt idx="6226">31.649447570215528</cx:pt>
          <cx:pt idx="6227">31.648764779322899</cx:pt>
          <cx:pt idx="6228">31.64354467177743</cx:pt>
          <cx:pt idx="6229">31.642580788212509</cx:pt>
          <cx:pt idx="6230">31.640637112266219</cx:pt>
          <cx:pt idx="6231">31.64060647715776</cx:pt>
          <cx:pt idx="6232">31.637778031746389</cx:pt>
          <cx:pt idx="6233">31.636224797354981</cx:pt>
          <cx:pt idx="6234">31.63425442581616</cx:pt>
          <cx:pt idx="6235">31.62566660269723</cx:pt>
          <cx:pt idx="6236">31.61650664267345</cx:pt>
          <cx:pt idx="6237">31.613033141696722</cx:pt>
          <cx:pt idx="6238">31.612718471626881</cx:pt>
          <cx:pt idx="6239">31.612121113649</cx:pt>
          <cx:pt idx="6240">31.610866240943981</cx:pt>
          <cx:pt idx="6241">31.609546423903929</cx:pt>
          <cx:pt idx="6242">31.608626954242609</cx:pt>
          <cx:pt idx="6243">31.606853333750031</cx:pt>
          <cx:pt idx="6244">31.60135701338416</cx:pt>
          <cx:pt idx="6245">31.600856313218021</cx:pt>
          <cx:pt idx="6246">31.59680191806768</cx:pt>
          <cx:pt idx="6247">31.596599368908411</cx:pt>
          <cx:pt idx="6248">31.596204095305179</cx:pt>
          <cx:pt idx="6249">31.594137648016979</cx:pt>
          <cx:pt idx="6250">31.590141757915461</cx:pt>
          <cx:pt idx="6251">31.58630853302413</cx:pt>
          <cx:pt idx="6252">31.580782640191341</cx:pt>
          <cx:pt idx="6253">31.580639186735109</cx:pt>
          <cx:pt idx="6254">31.571637901860729</cx:pt>
          <cx:pt idx="6255">31.569679533464321</cx:pt>
          <cx:pt idx="6256">31.556636703407129</cx:pt>
          <cx:pt idx="6257">31.553883981909291</cx:pt>
          <cx:pt idx="6258">31.553199925596239</cx:pt>
          <cx:pt idx="6259">31.548597459190379</cx:pt>
          <cx:pt idx="6260">31.54737797056945</cx:pt>
          <cx:pt idx="6261">31.539070839830469</cx:pt>
          <cx:pt idx="6262">31.534135841431109</cx:pt>
          <cx:pt idx="6263">31.530453473424529</cx:pt>
          <cx:pt idx="6264">31.527115145043371</cx:pt>
          <cx:pt idx="6265">31.52164672598817</cx:pt>
          <cx:pt idx="6266">31.517379807983769</cx:pt>
          <cx:pt idx="6267">31.515647730364361</cx:pt>
          <cx:pt idx="6268">31.506795370571229</cx:pt>
          <cx:pt idx="6269">31.503727873765239</cx:pt>
          <cx:pt idx="6270">31.501136977261051</cx:pt>
          <cx:pt idx="6271">31.499001982355288</cx:pt>
          <cx:pt idx="6272">31.49868353307798</cx:pt>
          <cx:pt idx="6273">31.480970389531269</cx:pt>
          <cx:pt idx="6274">31.47989187613728</cx:pt>
          <cx:pt idx="6275">31.47905536457402</cx:pt>
          <cx:pt idx="6276">31.475253107596341</cx:pt>
          <cx:pt idx="6277">31.474230903863361</cx:pt>
          <cx:pt idx="6278">31.474128454526621</cx:pt>
          <cx:pt idx="6279">31.47056867376546</cx:pt>
          <cx:pt idx="6280">31.46197560012612</cx:pt>
          <cx:pt idx="6281">31.46158963860649</cx:pt>
          <cx:pt idx="6282">31.45611675471114</cx:pt>
          <cx:pt idx="6283">31.455776543669739</cx:pt>
          <cx:pt idx="6284">31.45421806696115</cx:pt>
          <cx:pt idx="6285">31.450964788621249</cx:pt>
          <cx:pt idx="6286">31.450230400144431</cx:pt>
          <cx:pt idx="6287">31.447039426455088</cx:pt>
          <cx:pt idx="6288">31.446844108099612</cx:pt>
          <cx:pt idx="6289">31.44634019690827</cx:pt>
          <cx:pt idx="6290">31.44417530288737</cx:pt>
          <cx:pt idx="6291">31.438745021758571</cx:pt>
          <cx:pt idx="6292">31.436779298608869</cx:pt>
          <cx:pt idx="6293">31.435639649765019</cx:pt>
          <cx:pt idx="6294">31.434398653689321</cx:pt>
          <cx:pt idx="6295">31.43195762565318</cx:pt>
          <cx:pt idx="6296">31.43044814687573</cx:pt>
          <cx:pt idx="6297">31.42853880505384</cx:pt>
          <cx:pt idx="6298">31.42531799052102</cx:pt>
          <cx:pt idx="6299">31.42188273646028</cx:pt>
          <cx:pt idx="6300">31.421382344890191</cx:pt>
          <cx:pt idx="6301">31.41894716798663</cx:pt>
          <cx:pt idx="6302">31.41599177142291</cx:pt>
          <cx:pt idx="6303">31.415974318885102</cx:pt>
          <cx:pt idx="6304">31.40856825904298</cx:pt>
          <cx:pt idx="6305">31.398849974258439</cx:pt>
          <cx:pt idx="6306">31.39597026736427</cx:pt>
          <cx:pt idx="6307">31.39193743206971</cx:pt>
          <cx:pt idx="6308">31.391808310509699</cx:pt>
          <cx:pt idx="6309">31.390787009718679</cx:pt>
          <cx:pt idx="6310">31.388962619797059</cx:pt>
          <cx:pt idx="6311">31.388637324755202</cx:pt>
          <cx:pt idx="6312">31.388341622122649</cx:pt>
          <cx:pt idx="6313">31.387636306469719</cx:pt>
          <cx:pt idx="6314">31.385428525788281</cx:pt>
          <cx:pt idx="6315">31.380327494270379</cx:pt>
          <cx:pt idx="6316">31.375086220573319</cx:pt>
          <cx:pt idx="6317">31.36493509364675</cx:pt>
          <cx:pt idx="6318">31.364412849722441</cx:pt>
          <cx:pt idx="6319">31.361994557325922</cx:pt>
          <cx:pt idx="6320">31.358886450357641</cx:pt>
          <cx:pt idx="6321">31.35818068664398</cx:pt>
          <cx:pt idx="6322">31.354023638183211</cx:pt>
          <cx:pt idx="6323">31.347189097328329</cx:pt>
          <cx:pt idx="6324">31.342377082184939</cx:pt>
          <cx:pt idx="6325">31.3387704337107</cx:pt>
          <cx:pt idx="6326">31.338156418429708</cx:pt>
          <cx:pt idx="6327">31.33776788566075</cx:pt>
          <cx:pt idx="6328">31.328921167314711</cx:pt>
          <cx:pt idx="6329">31.326866541400609</cx:pt>
          <cx:pt idx="6330">31.31874478311979</cx:pt>
          <cx:pt idx="6331">31.318604920710261</cx:pt>
          <cx:pt idx="6332">31.312849908836188</cx:pt>
          <cx:pt idx="6333">31.310723390016431</cx:pt>
          <cx:pt idx="6334">31.309718752173719</cx:pt>
          <cx:pt idx="6335">31.309266485227251</cx:pt>
          <cx:pt idx="6336">31.307494057205911</cx:pt>
          <cx:pt idx="6337">31.30607492092771</cx:pt>
          <cx:pt idx="6338">31.300139670316749</cx:pt>
          <cx:pt idx="6339">31.295633201021811</cx:pt>
          <cx:pt idx="6340">31.293960618835289</cx:pt>
          <cx:pt idx="6341">31.29352619597131</cx:pt>
          <cx:pt idx="6342">31.281991962866918</cx:pt>
          <cx:pt idx="6343">31.28015400261652</cx:pt>
          <cx:pt idx="6344">31.268120839262028</cx:pt>
          <cx:pt idx="6345">31.267167625842511</cx:pt>
          <cx:pt idx="6346">31.266082819208901</cx:pt>
          <cx:pt idx="6347">31.26550246214909</cx:pt>
          <cx:pt idx="6348">31.265250180186531</cx:pt>
          <cx:pt idx="6349">31.26511924453704</cx:pt>
          <cx:pt idx="6350">31.263473026303771</cx:pt>
          <cx:pt idx="6351">31.262769541879081</cx:pt>
          <cx:pt idx="6352">31.257533989508911</cx:pt>
          <cx:pt idx="6353">31.255089369224159</cx:pt>
          <cx:pt idx="6354">31.253095246206929</cx:pt>
          <cx:pt idx="6355">31.246048388016099</cx:pt>
          <cx:pt idx="6356">31.241930192553351</cx:pt>
          <cx:pt idx="6357">31.238162711318111</cx:pt>
          <cx:pt idx="6358">31.23443580460065</cx:pt>
          <cx:pt idx="6359">31.232200572963279</cx:pt>
          <cx:pt idx="6360">31.227790164862888</cx:pt>
          <cx:pt idx="6361">31.226915840786511</cx:pt>
          <cx:pt idx="6362">31.22015451101737</cx:pt>
          <cx:pt idx="6363">31.219919319448351</cx:pt>
          <cx:pt idx="6364">31.2164573290299</cx:pt>
          <cx:pt idx="6365">31.20955833398282</cx:pt>
          <cx:pt idx="6366">31.206373279043639</cx:pt>
          <cx:pt idx="6367">31.205874467303151</cx:pt>
          <cx:pt idx="6368">31.201296381568628</cx:pt>
          <cx:pt idx="6369">31.194658644717759</cx:pt>
          <cx:pt idx="6370">31.191037841487301</cx:pt>
          <cx:pt idx="6371">31.18389858672159</cx:pt>
          <cx:pt idx="6372">31.180540047678662</cx:pt>
          <cx:pt idx="6373">31.1768734964317</cx:pt>
          <cx:pt idx="6374">31.17585229072122</cx:pt>
          <cx:pt idx="6375">31.17546903481287</cx:pt>
          <cx:pt idx="6376">31.173069869357029</cx:pt>
          <cx:pt idx="6377">31.17177983786436</cx:pt>
          <cx:pt idx="6378">31.170522516835469</cx:pt>
          <cx:pt idx="6379">31.170329676479529</cx:pt>
          <cx:pt idx="6380">31.162726027500721</cx:pt>
          <cx:pt idx="6381">31.16168014051178</cx:pt>
          <cx:pt idx="6382">31.159879743697651</cx:pt>
          <cx:pt idx="6383">31.159592737272821</cx:pt>
          <cx:pt idx="6384">31.15794953138041</cx:pt>
          <cx:pt idx="6385">31.157346186936881</cx:pt>
          <cx:pt idx="6386">31.156769714394951</cx:pt>
          <cx:pt idx="6387">31.138945640973461</cx:pt>
          <cx:pt idx="6388">31.138850546318309</cx:pt>
          <cx:pt idx="6389">31.12832196275123</cx:pt>
          <cx:pt idx="6390">31.122651790547991</cx:pt>
          <cx:pt idx="6391">31.112912400438649</cx:pt>
          <cx:pt idx="6392">31.11123075061947</cx:pt>
          <cx:pt idx="6393">31.108514987286529</cx:pt>
          <cx:pt idx="6394">31.107698216937159</cx:pt>
          <cx:pt idx="6395">31.10618360126006</cx:pt>
          <cx:pt idx="6396">31.10441379787132</cx:pt>
          <cx:pt idx="6397">31.097678514712399</cx:pt>
          <cx:pt idx="6398">31.095847370002708</cx:pt>
          <cx:pt idx="6399">31.094872922089881</cx:pt>
          <cx:pt idx="6400">31.091581028120409</cx:pt>
          <cx:pt idx="6401">31.089322885342941</cx:pt>
          <cx:pt idx="6402">31.07842467459918</cx:pt>
          <cx:pt idx="6403">31.07622916256793</cx:pt>
          <cx:pt idx="6404">31.07566759914436</cx:pt>
          <cx:pt idx="6405">31.07238391922067</cx:pt>
          <cx:pt idx="6406">31.072157648981101</cx:pt>
          <cx:pt idx="6407">31.070484436233571</cx:pt>
          <cx:pt idx="6408">31.066218721366681</cx:pt>
          <cx:pt idx="6409">31.05977242182686</cx:pt>
          <cx:pt idx="6410">31.05344714080422</cx:pt>
          <cx:pt idx="6411">31.048211564283861</cx:pt>
          <cx:pt idx="6412">31.044625697769369</cx:pt>
          <cx:pt idx="6413">31.041674689938521</cx:pt>
          <cx:pt idx="6414">31.029406169695651</cx:pt>
          <cx:pt idx="6415">31.023321549897439</cx:pt>
          <cx:pt idx="6416">31.022067327736611</cx:pt>
          <cx:pt idx="6417">31.021638368470601</cx:pt>
          <cx:pt idx="6418">31.020918850525749</cx:pt>
          <cx:pt idx="6419">31.019641703330858</cx:pt>
          <cx:pt idx="6420">31.018123509557409</cx:pt>
          <cx:pt idx="6421">31.017985650870539</cx:pt>
          <cx:pt idx="6422">31.017600713047319</cx:pt>
          <cx:pt idx="6423">31.01271704067327</cx:pt>
          <cx:pt idx="6424">31.01267183395121</cx:pt>
          <cx:pt idx="6425">31.00841008749298</cx:pt>
          <cx:pt idx="6426">31.00549469644924</cx:pt>
          <cx:pt idx="6427">31.004724229860091</cx:pt>
          <cx:pt idx="6428">31.00411713419917</cx:pt>
          <cx:pt idx="6429">31.001337625346071</cx:pt>
          <cx:pt idx="6430">30.997351923068731</cx:pt>
          <cx:pt idx="6431">30.994449994534691</cx:pt>
          <cx:pt idx="6432">30.991732094228681</cx:pt>
          <cx:pt idx="6433">30.991653604067221</cx:pt>
          <cx:pt idx="6434">30.98906613474027</cx:pt>
          <cx:pt idx="6435">30.988378493041068</cx:pt>
          <cx:pt idx="6436">30.987353650414772</cx:pt>
          <cx:pt idx="6437">30.985240768159731</cx:pt>
          <cx:pt idx="6438">30.981871855564449</cx:pt>
          <cx:pt idx="6439">30.981343152434238</cx:pt>
          <cx:pt idx="6440">30.976544132133839</cx:pt>
          <cx:pt idx="6441">30.975620757308491</cx:pt>
          <cx:pt idx="6442">30.96720580272428</cx:pt>
          <cx:pt idx="6443">30.962373320133182</cx:pt>
          <cx:pt idx="6444">30.960860770035591</cx:pt>
          <cx:pt idx="6445">30.9607568731067</cx:pt>
          <cx:pt idx="6446">30.96041111601409</cx:pt>
          <cx:pt idx="6447">30.958807811365311</cx:pt>
          <cx:pt idx="6448">30.95571848445265</cx:pt>
          <cx:pt idx="6449">30.950697639073219</cx:pt>
          <cx:pt idx="6450">30.950178120234028</cx:pt>
          <cx:pt idx="6451">30.949124304048329</cx:pt>
          <cx:pt idx="6452">30.947789060592719</cx:pt>
          <cx:pt idx="6453">30.947169055034419</cx:pt>
          <cx:pt idx="6454">30.946092386363659</cx:pt>
          <cx:pt idx="6455">30.94402086370641</cx:pt>
          <cx:pt idx="6456">30.942531644076539</cx:pt>
          <cx:pt idx="6457">30.942314959104511</cx:pt>
          <cx:pt idx="6458">30.940577004229809</cx:pt>
          <cx:pt idx="6459">30.938731988416841</cx:pt>
          <cx:pt idx="6460">30.938580696822491</cx:pt>
          <cx:pt idx="6461">30.9383981969257</cx:pt>
          <cx:pt idx="6462">30.935630975487381</cx:pt>
          <cx:pt idx="6463">30.934943368344211</cx:pt>
          <cx:pt idx="6464">30.933742319901359</cx:pt>
          <cx:pt idx="6465">30.93266587500111</cx:pt>
          <cx:pt idx="6466">30.931182608303288</cx:pt>
          <cx:pt idx="6467">30.928879046296071</cx:pt>
          <cx:pt idx="6468">30.92746564578599</cx:pt>
          <cx:pt idx="6469">30.916629210019579</cx:pt>
          <cx:pt idx="6470">30.914477010136739</cx:pt>
          <cx:pt idx="6471">30.91340979255445</cx:pt>
          <cx:pt idx="6472">30.912073618811839</cx:pt>
          <cx:pt idx="6473">30.91070266733459</cx:pt>
          <cx:pt idx="6474">30.907010684643801</cx:pt>
          <cx:pt idx="6475">30.901971160444901</cx:pt>
          <cx:pt idx="6476">30.898841906078811</cx:pt>
          <cx:pt idx="6477">30.898789235833739</cx:pt>
          <cx:pt idx="6478">30.89645906160731</cx:pt>
          <cx:pt idx="6479">30.894082227927971</cx:pt>
          <cx:pt idx="6480">30.893433840688111</cx:pt>
          <cx:pt idx="6481">30.891202973472591</cx:pt>
          <cx:pt idx="6482">30.88298719171253</cx:pt>
          <cx:pt idx="6483">30.882483465461171</cx:pt>
          <cx:pt idx="6484">30.880867686019808</cx:pt>
          <cx:pt idx="6485">30.87995376867979</cx:pt>
          <cx:pt idx="6486">30.8690273189648</cx:pt>
          <cx:pt idx="6487">30.865643865535521</cx:pt>
          <cx:pt idx="6488">30.860844326801399</cx:pt>
          <cx:pt idx="6489">30.857635127230619</cx:pt>
          <cx:pt idx="6490">30.850292255864961</cx:pt>
          <cx:pt idx="6491">30.843912591196119</cx:pt>
          <cx:pt idx="6492">30.840244225625359</cx:pt>
          <cx:pt idx="6493">30.838555912855259</cx:pt>
          <cx:pt idx="6494">30.834370309722271</cx:pt>
          <cx:pt idx="6495">30.833028577331572</cx:pt>
          <cx:pt idx="6496">30.83296937020793</cx:pt>
          <cx:pt idx="6497">30.83118205731602</cx:pt>
          <cx:pt idx="6498">30.829198724897442</cx:pt>
          <cx:pt idx="6499">30.82538429596007</cx:pt>
          <cx:pt idx="6500">30.823641491030472</cx:pt>
          <cx:pt idx="6501">30.822000761198421</cx:pt>
          <cx:pt idx="6502">30.818357816187302</cx:pt>
          <cx:pt idx="6503">30.809639490949792</cx:pt>
          <cx:pt idx="6504">30.80894088706744</cx:pt>
          <cx:pt idx="6505">30.806879664804761</cx:pt>
          <cx:pt idx="6506">30.803830847099679</cx:pt>
          <cx:pt idx="6507">30.80059918986618</cx:pt>
          <cx:pt idx="6508">30.792687022306769</cx:pt>
          <cx:pt idx="6509">30.791298391169452</cx:pt>
          <cx:pt idx="6510">30.789547277676551</cx:pt>
          <cx:pt idx="6511">30.788550324270091</cx:pt>
          <cx:pt idx="6512">30.78785414155141</cx:pt>
          <cx:pt idx="6513">30.785764056516189</cx:pt>
          <cx:pt idx="6514">30.776887518921821</cx:pt>
          <cx:pt idx="6515">30.776009883931959</cx:pt>
          <cx:pt idx="6516">30.767403554848741</cx:pt>
          <cx:pt idx="6517">30.767236873970941</cx:pt>
          <cx:pt idx="6518">30.766515598534021</cx:pt>
          <cx:pt idx="6519">30.764331096064812</cx:pt>
          <cx:pt idx="6520">30.760057807200091</cx:pt>
          <cx:pt idx="6521">30.759517512782281</cx:pt>
          <cx:pt idx="6522">30.755776128563799</cx:pt>
          <cx:pt idx="6523">30.751523314841439</cx:pt>
          <cx:pt idx="6524">30.751477332763319</cx:pt>
          <cx:pt idx="6525">30.751010753205339</cx:pt>
          <cx:pt idx="6526">30.744991411703399</cx:pt>
          <cx:pt idx="6527">30.736654582556639</cx:pt>
          <cx:pt idx="6528">30.733639686063089</cx:pt>
          <cx:pt idx="6529">30.733309533983149</cx:pt>
          <cx:pt idx="6530">30.73317397473491</cx:pt>
          <cx:pt idx="6531">30.728162641080711</cx:pt>
          <cx:pt idx="6532">30.72315173750814</cx:pt>
          <cx:pt idx="6533">30.718389083339051</cx:pt>
          <cx:pt idx="6534">30.71532559706651</cx:pt>
          <cx:pt idx="6535">30.711831736133469</cx:pt>
          <cx:pt idx="6536">30.708045414674991</cx:pt>
          <cx:pt idx="6537">30.707282767308961</cx:pt>
          <cx:pt idx="6538">30.706621938620781</cx:pt>
          <cx:pt idx="6539">30.706541685607942</cx:pt>
          <cx:pt idx="6540">30.699591014508531</cx:pt>
          <cx:pt idx="6541">30.698017147037699</cx:pt>
          <cx:pt idx="6542">30.693306049490989</cx:pt>
          <cx:pt idx="6543">30.689939641067941</cx:pt>
          <cx:pt idx="6544">30.685873861219569</cx:pt>
          <cx:pt idx="6545">30.6818273947591</cx:pt>
          <cx:pt idx="6546">30.6755206053937</cx:pt>
          <cx:pt idx="6547">30.674054758619938</cx:pt>
          <cx:pt idx="6548">30.673596671816341</cx:pt>
          <cx:pt idx="6549">30.672834695515661</cx:pt>
          <cx:pt idx="6550">30.672505366216779</cx:pt>
          <cx:pt idx="6551">30.671816340578928</cx:pt>
          <cx:pt idx="6552">30.668755965456018</cx:pt>
          <cx:pt idx="6553">30.66685421874147</cx:pt>
          <cx:pt idx="6554">30.660699121161009</cx:pt>
          <cx:pt idx="6555">30.657433165797951</cx:pt>
          <cx:pt idx="6556">30.65073287494598</cx:pt>
          <cx:pt idx="6557">30.649030015629961</cx:pt>
          <cx:pt idx="6558">30.645830529760371</cx:pt>
          <cx:pt idx="6559">30.64205457468405</cx:pt>
          <cx:pt idx="6560">30.640430571963659</cx:pt>
          <cx:pt idx="6561">30.64041426472745</cx:pt>
          <cx:pt idx="6562">30.63926972848866</cx:pt>
          <cx:pt idx="6563">30.639177278090958</cx:pt>
          <cx:pt idx="6564">30.632861387813691</cx:pt>
          <cx:pt idx="6565">30.628650283705401</cx:pt>
          <cx:pt idx="6566">30.62553516268234</cx:pt>
          <cx:pt idx="6567">30.620722368460221</cx:pt>
          <cx:pt idx="6568">30.620502749702041</cx:pt>
          <cx:pt idx="6569">30.613234302203061</cx:pt>
          <cx:pt idx="6570">30.611769392732061</cx:pt>
          <cx:pt idx="6571">30.61150639158943</cx:pt>
          <cx:pt idx="6572">30.604960000539471</cx:pt>
          <cx:pt idx="6573">30.604834315832552</cx:pt>
          <cx:pt idx="6574">30.604698552233309</cx:pt>
          <cx:pt idx="6575">30.604084938669221</cx:pt>
          <cx:pt idx="6576">30.599432304618759</cx:pt>
          <cx:pt idx="6577">30.59700696108013</cx:pt>
          <cx:pt idx="6578">30.595641340746852</cx:pt>
          <cx:pt idx="6579">30.593949592958811</cx:pt>
          <cx:pt idx="6580">30.59204124841192</cx:pt>
          <cx:pt idx="6581">30.590670425330991</cx:pt>
          <cx:pt idx="6582">30.587287223854389</cx:pt>
          <cx:pt idx="6583">30.581306249772979</cx:pt>
          <cx:pt idx="6584">30.580152805608869</cx:pt>
          <cx:pt idx="6585">30.57607767700436</cx:pt>
          <cx:pt idx="6586">30.570853096996029</cx:pt>
          <cx:pt idx="6587">30.563039928604791</cx:pt>
          <cx:pt idx="6588">30.55382517050565</cx:pt>
          <cx:pt idx="6589">30.551888193140559</cx:pt>
          <cx:pt idx="6590">30.55013953853047</cx:pt>
          <cx:pt idx="6591">30.549604012496399</cx:pt>
          <cx:pt idx="6592">30.544582321837488</cx:pt>
          <cx:pt idx="6593">30.535808596305479</cx:pt>
          <cx:pt idx="6594">30.533175103572479</cx:pt>
          <cx:pt idx="6595">30.532787918706841</cx:pt>
          <cx:pt idx="6596">30.532547967607929</cx:pt>
          <cx:pt idx="6597">30.531609051029179</cx:pt>
          <cx:pt idx="6598">30.52693162346241</cx:pt>
          <cx:pt idx="6599">30.524594580237199</cx:pt>
          <cx:pt idx="6600">30.524014593243169</cx:pt>
          <cx:pt idx="6601">30.517480016104649</cx:pt>
          <cx:pt idx="6602">30.516975857988079</cx:pt>
          <cx:pt idx="6603">30.51553980093632</cx:pt>
          <cx:pt idx="6604">30.513859053829851</cx:pt>
          <cx:pt idx="6605">30.512771925989071</cx:pt>
          <cx:pt idx="6606">30.51165587837955</cx:pt>
          <cx:pt idx="6607">30.511460202916911</cx:pt>
          <cx:pt idx="6608">30.504021522427031</cx:pt>
          <cx:pt idx="6609">30.503882477759131</cx:pt>
          <cx:pt idx="6610">30.500388575509181</cx:pt>
          <cx:pt idx="6611">30.494558178737609</cx:pt>
          <cx:pt idx="6612">30.4912049227332</cx:pt>
          <cx:pt idx="6613">30.474612021705511</cx:pt>
          <cx:pt idx="6614">30.456842432617261</cx:pt>
          <cx:pt idx="6615">30.45099071199861</cx:pt>
          <cx:pt idx="6616">30.443919177075831</cx:pt>
          <cx:pt idx="6617">30.44248239261622</cx:pt>
          <cx:pt idx="6618">30.442264707732399</cx:pt>
          <cx:pt idx="6619">30.437231605237908</cx:pt>
          <cx:pt idx="6620">30.428318978086089</cx:pt>
          <cx:pt idx="6621">30.427916015626259</cx:pt>
          <cx:pt idx="6622">30.426208976871571</cx:pt>
          <cx:pt idx="6623">30.425456297288001</cx:pt>
          <cx:pt idx="6624">30.422383787996729</cx:pt>
          <cx:pt idx="6625">30.42085655267795</cx:pt>
          <cx:pt idx="6626">30.42053125455017</cx:pt>
          <cx:pt idx="6627">30.419964301626059</cx:pt>
          <cx:pt idx="6628">30.416836962649381</cx:pt>
          <cx:pt idx="6629">30.413595797626542</cx:pt>
          <cx:pt idx="6630">30.410659535705669</cx:pt>
          <cx:pt idx="6631">30.409800771102802</cx:pt>
          <cx:pt idx="6632">30.40758877777121</cx:pt>
          <cx:pt idx="6633">30.400982084205431</cx:pt>
          <cx:pt idx="6634">30.398916297600518</cx:pt>
          <cx:pt idx="6635">30.39863985372828</cx:pt>
          <cx:pt idx="6636">30.397014705120839</cx:pt>
          <cx:pt idx="6637">30.396419536431821</cx:pt>
          <cx:pt idx="6638">30.393121892334019</cx:pt>
          <cx:pt idx="6639">30.389983135027169</cx:pt>
          <cx:pt idx="6640">30.38701031631458</cx:pt>
          <cx:pt idx="6641">30.385330314316739</cx:pt>
          <cx:pt idx="6642">30.38304799399916</cx:pt>
          <cx:pt idx="6643">30.382623649440688</cx:pt>
          <cx:pt idx="6644">30.37543658809842</cx:pt>
          <cx:pt idx="6645">30.374042729876969</cx:pt>
          <cx:pt idx="6646">30.37029736448774</cx:pt>
          <cx:pt idx="6647">30.36957606321721</cx:pt>
          <cx:pt idx="6648">30.369291431527071</cx:pt>
          <cx:pt idx="6649">30.36506297613937</cx:pt>
          <cx:pt idx="6650">30.36313737395626</cx:pt>
          <cx:pt idx="6651">30.356553273983849</cx:pt>
          <cx:pt idx="6652">30.352662927284239</cx:pt>
          <cx:pt idx="6653">30.336468191412951</cx:pt>
          <cx:pt idx="6654">30.33368534337637</cx:pt>
          <cx:pt idx="6655">30.332981339242231</cx:pt>
          <cx:pt idx="6656">30.329970623472089</cx:pt>
          <cx:pt idx="6657">30.319024939286969</cx:pt>
          <cx:pt idx="6658">30.31696451049104</cx:pt>
          <cx:pt idx="6659">30.313272890725418</cx:pt>
          <cx:pt idx="6660">30.312863972656459</cx:pt>
          <cx:pt idx="6661">30.31271879206929</cx:pt>
          <cx:pt idx="6662">30.311404220525361</cx:pt>
          <cx:pt idx="6663">30.300798119750841</cx:pt>
          <cx:pt idx="6664">30.288363869269201</cx:pt>
          <cx:pt idx="6665">30.28815701809123</cx:pt>
          <cx:pt idx="6666">30.278150930284792</cx:pt>
          <cx:pt idx="6667">30.277689202828231</cx:pt>
          <cx:pt idx="6668">30.27615029355389</cx:pt>
          <cx:pt idx="6669">30.274702272759349</cx:pt>
          <cx:pt idx="6670">30.268190136744941</cx:pt>
          <cx:pt idx="6671">30.268090572734341</cx:pt>
          <cx:pt idx="6672">30.254592786509779</cx:pt>
          <cx:pt idx="6673">30.254440950928011</cx:pt>
          <cx:pt idx="6674">30.253681642639201</cx:pt>
          <cx:pt idx="6675">30.251550246075869</cx:pt>
          <cx:pt idx="6676">30.246174031247261</cx:pt>
          <cx:pt idx="6677">30.244702853978509</cx:pt>
          <cx:pt idx="6678">30.23946367908129</cx:pt>
          <cx:pt idx="6679">30.237795835843752</cx:pt>
          <cx:pt idx="6680">30.237524274265741</cx:pt>
          <cx:pt idx="6681">30.237416829798761</cx:pt>
          <cx:pt idx="6682">30.236892198612349</cx:pt>
          <cx:pt idx="6683">30.236444521194571</cx:pt>
          <cx:pt idx="6684">30.23584289978167</cx:pt>
          <cx:pt idx="6685">30.233770431383149</cx:pt>
          <cx:pt idx="6686">30.230643827188221</cx:pt>
          <cx:pt idx="6687">30.22440342104019</cx:pt>
          <cx:pt idx="6688">30.220477206410528</cx:pt>
          <cx:pt idx="6689">30.219484404291581</cx:pt>
          <cx:pt idx="6690">30.214091043895561</cx:pt>
          <cx:pt idx="6691">30.214017074833968</cx:pt>
          <cx:pt idx="6692">30.211957691781571</cx:pt>
          <cx:pt idx="6693">30.211529625926911</cx:pt>
          <cx:pt idx="6694">30.208661184047511</cx:pt>
          <cx:pt idx="6695">30.205172615991959</cx:pt>
          <cx:pt idx="6696">30.204879816198279</cx:pt>
          <cx:pt idx="6697">30.204214970922742</cx:pt>
          <cx:pt idx="6698">30.20354189046089</cx:pt>
          <cx:pt idx="6699">30.19821184753112</cx:pt>
          <cx:pt idx="6700">30.191085106798798</cx:pt>
          <cx:pt idx="6701">30.18668342532354</cx:pt>
          <cx:pt idx="6702">30.185157474410509</cx:pt>
          <cx:pt idx="6703">30.173169302452148</cx:pt>
          <cx:pt idx="6704">30.166084817295399</cx:pt>
          <cx:pt idx="6705">30.161630089408369</cx:pt>
          <cx:pt idx="6706">30.16160743981785</cx:pt>
          <cx:pt idx="6707">30.15989970659518</cx:pt>
          <cx:pt idx="6708">30.158311778653641</cx:pt>
          <cx:pt idx="6709">30.154058503237781</cx:pt>
          <cx:pt idx="6710">30.139749900842819</cx:pt>
          <cx:pt idx="6711">30.137181974079489</cx:pt>
          <cx:pt idx="6712">30.13583071097127</cx:pt>
          <cx:pt idx="6713">30.134701114272779</cx:pt>
          <cx:pt idx="6714">30.134101195667061</cx:pt>
          <cx:pt idx="6715">30.13387187044232</cx:pt>
          <cx:pt idx="6716">30.131837572072861</cx:pt>
          <cx:pt idx="6717">30.11750808827016</cx:pt>
          <cx:pt idx="6718">30.11656067254556</cx:pt>
          <cx:pt idx="6719">30.115900244471401</cx:pt>
          <cx:pt idx="6720">30.112140553849539</cx:pt>
          <cx:pt idx="6721">30.1111218597262</cx:pt>
          <cx:pt idx="6722">30.10901929052913</cx:pt>
          <cx:pt idx="6723">30.106623987204259</cx:pt>
          <cx:pt idx="6724">30.105216660122519</cx:pt>
          <cx:pt idx="6725">30.104463825974019</cx:pt>
          <cx:pt idx="6726">30.099628729774629</cx:pt>
          <cx:pt idx="6727">30.097243780844039</cx:pt>
          <cx:pt idx="6728">30.09559712262946</cx:pt>
          <cx:pt idx="6729">30.09340479903323</cx:pt>
          <cx:pt idx="6730">30.089634607298919</cx:pt>
          <cx:pt idx="6731">30.08464979637197</cx:pt>
          <cx:pt idx="6732">30.08043449160024</cx:pt>
          <cx:pt idx="6733">30.07897790533605</cx:pt>
          <cx:pt idx="6734">30.0753999314793</cx:pt>
          <cx:pt idx="6735">30.07374294837247</cx:pt>
          <cx:pt idx="6736">30.0733583101139</cx:pt>
          <cx:pt idx="6737">30.0727331736596</cx:pt>
          <cx:pt idx="6738">30.068021828542211</cx:pt>
          <cx:pt idx="6739">30.067472467864459</cx:pt>
          <cx:pt idx="6740">30.06720163203212</cx:pt>
          <cx:pt idx="6741">30.064552375127949</cx:pt>
          <cx:pt idx="6742">30.063195814961251</cx:pt>
          <cx:pt idx="6743">30.06018688021673</cx:pt>
          <cx:pt idx="6744">30.05607844144534</cx:pt>
          <cx:pt idx="6745">30.0532350321803</cx:pt>
          <cx:pt idx="6746">30.051350363343069</cx:pt>
          <cx:pt idx="6747">30.050910226523179</cx:pt>
          <cx:pt idx="6748">30.04822326351648</cx:pt>
          <cx:pt idx="6749">30.046376995111078</cx:pt>
          <cx:pt idx="6750">30.045819153235009</cx:pt>
          <cx:pt idx="6751">30.04509487858968</cx:pt>
          <cx:pt idx="6752">30.044385048572369</cx:pt>
          <cx:pt idx="6753">30.043965294105291</cx:pt>
          <cx:pt idx="6754">30.042010078156011</cx:pt>
          <cx:pt idx="6755">30.02509893119705</cx:pt>
          <cx:pt idx="6756">30.021375373477621</cx:pt>
          <cx:pt idx="6757">30.01230079548295</cx:pt>
          <cx:pt idx="6758">30.011044291885529</cx:pt>
          <cx:pt idx="6759">30.00754435077614</cx:pt>
          <cx:pt idx="6760">30.006637303189041</cx:pt>
          <cx:pt idx="6761">30.004366329963648</cx:pt>
          <cx:pt idx="6762">30.001913053560081</cx:pt>
          <cx:pt idx="6763">30.00047942941498</cx:pt>
          <cx:pt idx="6764">29.997268009780498</cx:pt>
          <cx:pt idx="6765">29.994741792746481</cx:pt>
          <cx:pt idx="6766">29.99395770261275</cx:pt>
          <cx:pt idx="6767">29.992873136524221</cx:pt>
          <cx:pt idx="6768">29.988895125834411</cx:pt>
          <cx:pt idx="6769">29.988711747099771</cx:pt>
          <cx:pt idx="6770">29.98148272782765</cx:pt>
          <cx:pt idx="6771">29.981011039805828</cx:pt>
          <cx:pt idx="6772">29.970721715340751</cx:pt>
          <cx:pt idx="6773">29.96718221437304</cx:pt>
          <cx:pt idx="6774">29.963713652499429</cx:pt>
          <cx:pt idx="6775">29.963664744386911</cx:pt>
          <cx:pt idx="6776">29.961885563088501</cx:pt>
          <cx:pt idx="6777">29.959200738495859</cx:pt>
          <cx:pt idx="6778">29.956045999660201</cx:pt>
          <cx:pt idx="6779">29.95369992543505</cx:pt>
          <cx:pt idx="6780">29.950645796906269</cx:pt>
          <cx:pt idx="6781">29.94999592721933</cx:pt>
          <cx:pt idx="6782">29.942264402791899</cx:pt>
          <cx:pt idx="6783">29.93869227347491</cx:pt>
          <cx:pt idx="6784">29.936770849823699</cx:pt>
          <cx:pt idx="6785">29.936032300895292</cx:pt>
          <cx:pt idx="6786">29.935415020607721</cx:pt>
          <cx:pt idx="6787">29.933218781699338</cx:pt>
          <cx:pt idx="6788">29.93018666295519</cx:pt>
          <cx:pt idx="6789">29.928726450674461</cx:pt>
          <cx:pt idx="6790">29.923753772533491</cx:pt>
          <cx:pt idx="6791">29.92336535855376</cx:pt>
          <cx:pt idx="6792">29.922647245361329</cx:pt>
          <cx:pt idx="6793">29.92207781495317</cx:pt>
          <cx:pt idx="6794">29.921967140931169</cx:pt>
          <cx:pt idx="6795">29.91720804645945</cx:pt>
          <cx:pt idx="6796">29.912823675273771</cx:pt>
          <cx:pt idx="6797">29.90629788710627</cx:pt>
          <cx:pt idx="6798">29.90617378343244</cx:pt>
          <cx:pt idx="6799">29.897595328627581</cx:pt>
          <cx:pt idx="6800">29.896570538233089</cx:pt>
          <cx:pt idx="6801">29.8943261248765</cx:pt>
          <cx:pt idx="6802">29.88958982695852</cx:pt>
          <cx:pt idx="6803">29.88320170418088</cx:pt>
          <cx:pt idx="6804">29.87751452358583</cx:pt>
          <cx:pt idx="6805">29.872083971057869</cx:pt>
          <cx:pt idx="6806">29.871562920919491</cx:pt>
          <cx:pt idx="6807">29.87105740211247</cx:pt>
          <cx:pt idx="6808">29.87096870438485</cx:pt>
          <cx:pt idx="6809">29.868236944444561</cx:pt>
          <cx:pt idx="6810">29.867687423723321</cx:pt>
          <cx:pt idx="6811">29.864842766765609</cx:pt>
          <cx:pt idx="6812">29.860563606025838</cx:pt>
          <cx:pt idx="6813">29.859022633561018</cx:pt>
          <cx:pt idx="6814">29.85638777564759</cx:pt>
          <cx:pt idx="6815">29.848228573069608</cx:pt>
          <cx:pt idx="6816">29.846839617413728</cx:pt>
          <cx:pt idx="6817">29.84563758386961</cx:pt>
          <cx:pt idx="6818">29.845009381206779</cx:pt>
          <cx:pt idx="6819">29.84387502321675</cx:pt>
          <cx:pt idx="6820">29.842594755558942</cx:pt>
          <cx:pt idx="6821">29.842220489602951</cx:pt>
          <cx:pt idx="6822">29.838976219246181</cx:pt>
          <cx:pt idx="6823">29.838758121337271</cx:pt>
          <cx:pt idx="6824">29.837721860197082</cx:pt>
          <cx:pt idx="6825">29.830571336653719</cx:pt>
          <cx:pt idx="6826">29.81672297293483</cx:pt>
          <cx:pt idx="6827">29.809765420926009</cx:pt>
          <cx:pt idx="6828">29.808255878495881</cx:pt>
          <cx:pt idx="6829">29.803597409994449</cx:pt>
          <cx:pt idx="6830">29.802051479027671</cx:pt>
          <cx:pt idx="6831">29.800753142736919</cx:pt>
          <cx:pt idx="6832">29.799257599761589</cx:pt>
          <cx:pt idx="6833">29.796613433084509</cx:pt>
          <cx:pt idx="6834">29.794643563370261</cx:pt>
          <cx:pt idx="6835">29.79080230073933</cx:pt>
          <cx:pt idx="6836">29.78964285717112</cx:pt>
          <cx:pt idx="6837">29.783231706810309</cx:pt>
          <cx:pt idx="6838">29.781974922234781</cx:pt>
          <cx:pt idx="6839">29.779892506332359</cx:pt>
          <cx:pt idx="6840">29.778903322644599</cx:pt>
          <cx:pt idx="6841">29.772858319985431</cx:pt>
          <cx:pt idx="6842">29.768263565721671</cx:pt>
          <cx:pt idx="6843">29.764971356230649</cx:pt>
          <cx:pt idx="6844">29.763776684836809</cx:pt>
          <cx:pt idx="6845">29.76348777215026</cx:pt>
          <cx:pt idx="6846">29.763079974751179</cx:pt>
          <cx:pt idx="6847">29.761918120318441</cx:pt>
          <cx:pt idx="6848">29.76147733287802</cx:pt>
          <cx:pt idx="6849">29.756603213750889</cx:pt>
          <cx:pt idx="6850">29.75614697413296</cx:pt>
          <cx:pt idx="6851">29.75489234324138</cx:pt>
          <cx:pt idx="6852">29.753412788733709</cx:pt>
          <cx:pt idx="6853">29.747290321094969</cx:pt>
          <cx:pt idx="6854">29.744641597423641</cx:pt>
          <cx:pt idx="6855">29.734549268331431</cx:pt>
          <cx:pt idx="6856">29.727479901902029</cx:pt>
          <cx:pt idx="6857">29.72712285506601</cx:pt>
          <cx:pt idx="6858">29.726646218897439</cx:pt>
          <cx:pt idx="6859">29.72257181656666</cx:pt>
          <cx:pt idx="6860">29.721116133200368</cx:pt>
          <cx:pt idx="6861">29.714998090078382</cx:pt>
          <cx:pt idx="6862">29.713454207995159</cx:pt>
          <cx:pt idx="6863">29.712618629580799</cx:pt>
          <cx:pt idx="6864">29.712105573957761</cx:pt>
          <cx:pt idx="6865">29.705774478619229</cx:pt>
          <cx:pt idx="6866">29.704498650460788</cx:pt>
          <cx:pt idx="6867">29.701263711340228</cx:pt>
          <cx:pt idx="6868">29.693093624226869</cx:pt>
          <cx:pt idx="6869">29.692616486002429</cx:pt>
          <cx:pt idx="6870">29.69146296158447</cx:pt>
          <cx:pt idx="6871">29.68300276468732</cx:pt>
          <cx:pt idx="6872">29.681986338745261</cx:pt>
          <cx:pt idx="6873">29.67621332255256</cx:pt>
          <cx:pt idx="6874">29.674200346583369</cx:pt>
          <cx:pt idx="6875">29.673602459220088</cx:pt>
          <cx:pt idx="6876">29.673358163847031</cx:pt>
          <cx:pt idx="6877">29.67035485498549</cx:pt>
          <cx:pt idx="6878">29.66998995795101</cx:pt>
          <cx:pt idx="6879">29.669495329555421</cx:pt>
          <cx:pt idx="6880">29.668145081492629</cx:pt>
          <cx:pt idx="6881">29.66812730189659</cx:pt>
          <cx:pt idx="6882">29.661868644787969</cx:pt>
          <cx:pt idx="6883">29.65690871636043</cx:pt>
          <cx:pt idx="6884">29.65689041528778</cx:pt>
          <cx:pt idx="6885">29.655714404167259</cx:pt>
          <cx:pt idx="6886">29.651316584434959</cx:pt>
          <cx:pt idx="6887">29.65121970573508</cx:pt>
          <cx:pt idx="6888">29.6510599547893</cx:pt>
          <cx:pt idx="6889">29.640286906651909</cx:pt>
          <cx:pt idx="6890">29.63939581438402</cx:pt>
          <cx:pt idx="6891">29.635463193216289</cx:pt>
          <cx:pt idx="6892">29.62918520302371</cx:pt>
          <cx:pt idx="6893">29.628298438424672</cx:pt>
          <cx:pt idx="6894">29.628209107813479</cx:pt>
          <cx:pt idx="6895">29.625094469037592</cx:pt>
          <cx:pt idx="6896">29.623372199676389</cx:pt>
          <cx:pt idx="6897">29.617393300648288</cx:pt>
          <cx:pt idx="6898">29.616811500880779</cx:pt>
          <cx:pt idx="6899">29.615934913964772</cx:pt>
          <cx:pt idx="6900">29.61584754933493</cx:pt>
          <cx:pt idx="6901">29.61380177124671</cx:pt>
          <cx:pt idx="6902">29.611438509667131</cx:pt>
          <cx:pt idx="6903">29.60900911427921</cx:pt>
          <cx:pt idx="6904">29.609000499711449</cx:pt>
          <cx:pt idx="6905">29.60835703131368</cx:pt>
          <cx:pt idx="6906">29.608026519302609</cx:pt>
          <cx:pt idx="6907">29.60796391098296</cx:pt>
          <cx:pt idx="6908">29.60180147135177</cx:pt>
          <cx:pt idx="6909">29.60047101935551</cx:pt>
          <cx:pt idx="6910">29.59695777466786</cx:pt>
          <cx:pt idx="6911">29.591169148638091</cx:pt>
          <cx:pt idx="6912">29.589940415419608</cx:pt>
          <cx:pt idx="6913">29.58736554678741</cx:pt>
          <cx:pt idx="6914">29.58353355419742</cx:pt>
          <cx:pt idx="6915">29.580713528679532</cx:pt>
          <cx:pt idx="6916">29.577660570065309</cx:pt>
          <cx:pt idx="6917">29.569686122960121</cx:pt>
          <cx:pt idx="6918">29.568725582048231</cx:pt>
          <cx:pt idx="6919">29.563916867423579</cx:pt>
          <cx:pt idx="6920">29.55541775169366</cx:pt>
          <cx:pt idx="6921">29.55352275968951</cx:pt>
          <cx:pt idx="6922">29.543055727166252</cx:pt>
          <cx:pt idx="6923">29.542457637476751</cx:pt>
          <cx:pt idx="6924">29.541173410465351</cx:pt>
          <cx:pt idx="6925">29.53653453290859</cx:pt>
          <cx:pt idx="6926">29.533140180133241</cx:pt>
          <cx:pt idx="6927">29.53280129264575</cx:pt>
          <cx:pt idx="6928">29.52412823712703</cx:pt>
          <cx:pt idx="6929">29.521014646311151</cx:pt>
          <cx:pt idx="6930">29.51994028982833</cx:pt>
          <cx:pt idx="6931">29.517574306547601</cx:pt>
          <cx:pt idx="6932">29.515285549780849</cx:pt>
          <cx:pt idx="6933">29.515274851934649</cx:pt>
          <cx:pt idx="6934">29.51284370787176</cx:pt>
          <cx:pt idx="6935">29.511794358915381</cx:pt>
          <cx:pt idx="6936">29.511657439359229</cx:pt>
          <cx:pt idx="6937">29.510810712433582</cx:pt>
          <cx:pt idx="6938">29.508691271623409</cx:pt>
          <cx:pt idx="6939">29.507665870533419</cx:pt>
          <cx:pt idx="6940">29.506665652671931</cx:pt>
          <cx:pt idx="6941">29.506235349260798</cx:pt>
          <cx:pt idx="6942">29.505691872085642</cx:pt>
          <cx:pt idx="6943">29.49774903325536</cx:pt>
          <cx:pt idx="6944">29.49755558407978</cx:pt>
          <cx:pt idx="6945">29.49462091828218</cx:pt>
          <cx:pt idx="6946">29.48865346169725</cx:pt>
          <cx:pt idx="6947">29.484700617964119</cx:pt>
          <cx:pt idx="6948">29.48393748322232</cx:pt>
          <cx:pt idx="6949">29.48372353349502</cx:pt>
          <cx:pt idx="6950">29.477775315229831</cx:pt>
          <cx:pt idx="6951">29.476902293218551</cx:pt>
          <cx:pt idx="6952">29.47602492082218</cx:pt>
          <cx:pt idx="6953">29.47084363454686</cx:pt>
          <cx:pt idx="6954">29.4652363838916</cx:pt>
          <cx:pt idx="6955">29.46507959010685</cx:pt>
          <cx:pt idx="6956">29.457540429916062</cx:pt>
          <cx:pt idx="6957">29.455974132925149</cx:pt>
          <cx:pt idx="6958">29.455354290578988</cx:pt>
          <cx:pt idx="6959">29.454422628077861</cx:pt>
          <cx:pt idx="6960">29.45223827737783</cx:pt>
          <cx:pt idx="6961">29.451696742554311</cx:pt>
          <cx:pt idx="6962">29.446626742067028</cx:pt>
          <cx:pt idx="6963">29.433887463018301</cx:pt>
          <cx:pt idx="6964">29.428305576725791</cx:pt>
          <cx:pt idx="6965">29.416110608505829</cx:pt>
          <cx:pt idx="6966">29.4150369783274</cx:pt>
          <cx:pt idx="6967">29.414515579293688</cx:pt>
          <cx:pt idx="6968">29.41351177142554</cx:pt>
          <cx:pt idx="6969">29.41351077251969</cx:pt>
          <cx:pt idx="6970">29.410615192266761</cx:pt>
          <cx:pt idx="6971">29.410483909075261</cx:pt>
          <cx:pt idx="6972">29.40692908914809</cx:pt>
          <cx:pt idx="6973">29.40024952600664</cx:pt>
          <cx:pt idx="6974">29.399471147849699</cx:pt>
          <cx:pt idx="6975">29.39868149049974</cx:pt>
          <cx:pt idx="6976">29.3984414714613</cx:pt>
          <cx:pt idx="6977">29.39631704659735</cx:pt>
          <cx:pt idx="6978">29.39004191883231</cx:pt>
          <cx:pt idx="6979">29.385132854015779</cx:pt>
          <cx:pt idx="6980">29.377144199471161</cx:pt>
          <cx:pt idx="6981">29.376912613754222</cx:pt>
          <cx:pt idx="6982">29.375787478283851</cx:pt>
          <cx:pt idx="6983">29.37571050781094</cx:pt>
          <cx:pt idx="6984">29.370351361393151</cx:pt>
          <cx:pt idx="6985">29.367546549631111</cx:pt>
          <cx:pt idx="6986">29.36536688294629</cx:pt>
          <cx:pt idx="6987">29.36491277804695</cx:pt>
          <cx:pt idx="6988">29.355726184464402</cx:pt>
          <cx:pt idx="6989">29.35454707896492</cx:pt>
          <cx:pt idx="6990">29.35219340429121</cx:pt>
          <cx:pt idx="6991">29.349745288785918</cx:pt>
          <cx:pt idx="6992">29.347223070045249</cx:pt>
          <cx:pt idx="6993">29.34136653778052</cx:pt>
          <cx:pt idx="6994">29.340519456626861</cx:pt>
          <cx:pt idx="6995">29.339369184657691</cx:pt>
          <cx:pt idx="6996">29.339037517986199</cx:pt>
          <cx:pt idx="6997">29.337767122360859</cx:pt>
          <cx:pt idx="6998">29.33668627132964</cx:pt>
          <cx:pt idx="6999">29.335900210698959</cx:pt>
          <cx:pt idx="7000">29.334575477339019</cx:pt>
          <cx:pt idx="7001">29.330015396503718</cx:pt>
          <cx:pt idx="7002">29.32600919283335</cx:pt>
          <cx:pt idx="7003">29.324012755599931</cx:pt>
          <cx:pt idx="7004">29.318393672113739</cx:pt>
          <cx:pt idx="7005">29.316300569789071</cx:pt>
          <cx:pt idx="7006">29.31591248227781</cx:pt>
          <cx:pt idx="7007">29.31095831432263</cx:pt>
          <cx:pt idx="7008">29.309133883608329</cx:pt>
          <cx:pt idx="7009">29.30854368267762</cx:pt>
          <cx:pt idx="7010">29.30359006161386</cx:pt>
          <cx:pt idx="7011">29.300739234818661</cx:pt>
          <cx:pt idx="7012">29.29763104286997</cx:pt>
          <cx:pt idx="7013">29.293619953919649</cx:pt>
          <cx:pt idx="7014">29.291375346507859</cx:pt>
          <cx:pt idx="7015">29.28975946482009</cx:pt>
          <cx:pt idx="7016">29.286405096468659</cx:pt>
          <cx:pt idx="7017">29.284207560242709</cx:pt>
          <cx:pt idx="7018">29.282334170731591</cx:pt>
          <cx:pt idx="7019">29.281620802225358</cx:pt>
          <cx:pt idx="7020">29.2810007608145</cx:pt>
          <cx:pt idx="7021">29.276757107890159</cx:pt>
          <cx:pt idx="7022">29.273976691501421</cx:pt>
          <cx:pt idx="7023">29.272957294509151</cx:pt>
          <cx:pt idx="7024">29.272412434981138</cx:pt>
          <cx:pt idx="7025">29.270321389802731</cx:pt>
          <cx:pt idx="7026">29.267194030757029</cx:pt>
          <cx:pt idx="7027">29.265455772628549</cx:pt>
          <cx:pt idx="7028">29.26359188615076</cx:pt>
          <cx:pt idx="7029">29.262120777012981</cx:pt>
          <cx:pt idx="7030">29.261594806874541</cx:pt>
          <cx:pt idx="7031">29.260970393488581</cx:pt>
          <cx:pt idx="7032">29.25793798178616</cx:pt>
          <cx:pt idx="7033">29.25586523921093</cx:pt>
          <cx:pt idx="7034">29.255093905325211</cx:pt>
          <cx:pt idx="7035">29.250399672527369</cx:pt>
          <cx:pt idx="7036">29.24969254207701</cx:pt>
          <cx:pt idx="7037">29.2456718532653</cx:pt>
          <cx:pt idx="7038">29.245533634021768</cx:pt>
          <cx:pt idx="7039">29.238329764699451</cx:pt>
          <cx:pt idx="7040">29.237142836109172</cx:pt>
          <cx:pt idx="7041">29.236189933390911</cx:pt>
          <cx:pt idx="7042">29.233092628665879</cx:pt>
          <cx:pt idx="7043">29.225944382043171</cx:pt>
          <cx:pt idx="7044">29.225847454117108</cx:pt>
          <cx:pt idx="7045">29.225557754685688</cx:pt>
          <cx:pt idx="7046">29.223599688441439</cx:pt>
          <cx:pt idx="7047">29.22036075936682</cx:pt>
          <cx:pt idx="7048">29.219587685378269</cx:pt>
          <cx:pt idx="7049">29.21754405748155</cx:pt>
          <cx:pt idx="7050">29.217502638975901</cx:pt>
          <cx:pt idx="7051">29.212131583290262</cx:pt>
          <cx:pt idx="7052">29.208382257228461</cx:pt>
          <cx:pt idx="7053">29.205594231083222</cx:pt>
          <cx:pt idx="7054">29.20195057024084</cx:pt>
          <cx:pt idx="7055">29.19914343931978</cx:pt>
          <cx:pt idx="7056">29.196573366612519</cx:pt>
          <cx:pt idx="7057">29.189194291551971</cx:pt>
          <cx:pt idx="7058">29.186547970043911</cx:pt>
          <cx:pt idx="7059">29.18419088208185</cx:pt>
          <cx:pt idx="7060">29.18305608122866</cx:pt>
          <cx:pt idx="7061">29.182663383319209</cx:pt>
          <cx:pt idx="7062">29.181928408395169</cx:pt>
          <cx:pt idx="7063">29.178232629853429</cx:pt>
          <cx:pt idx="7064">29.1749717055839</cx:pt>
          <cx:pt idx="7065">29.174402367092</cx:pt>
          <cx:pt idx="7066">29.172221167921052</cx:pt>
          <cx:pt idx="7067">29.17113135611303</cx:pt>
          <cx:pt idx="7068">29.167099679496509</cx:pt>
          <cx:pt idx="7069">29.16426543835421</cx:pt>
          <cx:pt idx="7070">29.161203915239049</cx:pt>
          <cx:pt idx="7071">29.15858345620974</cx:pt>
          <cx:pt idx="7072">29.1535171641858</cx:pt>
          <cx:pt idx="7073">29.153326807855048</cx:pt>
          <cx:pt idx="7074">29.149858339655339</cx:pt>
          <cx:pt idx="7075">29.143550718958451</cx:pt>
          <cx:pt idx="7076">29.14214203335121</cx:pt>
          <cx:pt idx="7077">29.137551686850951</cx:pt>
          <cx:pt idx="7078">29.135411606265119</cx:pt>
          <cx:pt idx="7079">29.13121865188819</cx:pt>
          <cx:pt idx="7080">29.129574467569238</cx:pt>
          <cx:pt idx="7081">29.125094570708949</cx:pt>
          <cx:pt idx="7082">29.122771871960541</cx:pt>
          <cx:pt idx="7083">29.121128978034491</cx:pt>
          <cx:pt idx="7084">29.118496505163531</cx:pt>
          <cx:pt idx="7085">29.117130065170869</cx:pt>
          <cx:pt idx="7086">29.115757740254839</cx:pt>
          <cx:pt idx="7087">29.113188609145901</cx:pt>
          <cx:pt idx="7088">29.11220197400046</cx:pt>
          <cx:pt idx="7089">29.112030249170321</cx:pt>
          <cx:pt idx="7090">29.110736869339409</cx:pt>
          <cx:pt idx="7091">29.108454634922431</cx:pt>
          <cx:pt idx="7092">29.107418719355149</cx:pt>
          <cx:pt idx="7093">29.1013930775337</cx:pt>
          <cx:pt idx="7094">29.10108338637248</cx:pt>
          <cx:pt idx="7095">29.098526809700701</cx:pt>
          <cx:pt idx="7096">29.097915482513692</cx:pt>
          <cx:pt idx="7097">29.0942720120137</cx:pt>
          <cx:pt idx="7098">29.09373143698231</cx:pt>
          <cx:pt idx="7099">29.092141066297369</cx:pt>
          <cx:pt idx="7100">29.08991728753805</cx:pt>
          <cx:pt idx="7101">29.089062440245328</cx:pt>
          <cx:pt idx="7102">29.087607841171199</cx:pt>
          <cx:pt idx="7103">29.087179804893349</cx:pt>
          <cx:pt idx="7104">29.077600379024581</cx:pt>
          <cx:pt idx="7105">29.075021422122312</cx:pt>
          <cx:pt idx="7106">29.07356929311625</cx:pt>
          <cx:pt idx="7107">29.072612698246939</cx:pt>
          <cx:pt idx="7108">29.070899307094251</cx:pt>
          <cx:pt idx="7109">29.062621946115851</cx:pt>
          <cx:pt idx="7110">29.062265248771968</cx:pt>
          <cx:pt idx="7111">29.060451127004459</cx:pt>
          <cx:pt idx="7112">29.05695334586488</cx:pt>
          <cx:pt idx="7113">29.055935219773769</cx:pt>
          <cx:pt idx="7114">29.051326568061629</cx:pt>
          <cx:pt idx="7115">29.051224209051998</cx:pt>
          <cx:pt idx="7116">29.04955097090204</cx:pt>
          <cx:pt idx="7117">29.047056764093689</cx:pt>
          <cx:pt idx="7118">29.04587707841026</cx:pt>
          <cx:pt idx="7119">29.04488329763937</cx:pt>
          <cx:pt idx="7120">29.043746530772509</cx:pt>
          <cx:pt idx="7121">29.04002978327895</cx:pt>
          <cx:pt idx="7122">29.039932350961479</cx:pt>
          <cx:pt idx="7123">29.038593741945629</cx:pt>
          <cx:pt idx="7124">29.033125152493039</cx:pt>
          <cx:pt idx="7125">29.032527016250949</cx:pt>
          <cx:pt idx="7126">29.03075870009371</cx:pt>
          <cx:pt idx="7127">29.029806383393201</cx:pt>
          <cx:pt idx="7128">29.028720494135921</cx:pt>
          <cx:pt idx="7129">29.028708256627549</cx:pt>
          <cx:pt idx="7130">29.022493776372539</cx:pt>
          <cx:pt idx="7131">29.022239372326251</cx:pt>
          <cx:pt idx="7132">29.017878988732949</cx:pt>
          <cx:pt idx="7133">29.011436238550079</cx:pt>
          <cx:pt idx="7134">29.005126787156509</cx:pt>
          <cx:pt idx="7135">29.005126787156509</cx:pt>
          <cx:pt idx="7136">29.001249093267209</cx:pt>
          <cx:pt idx="7137">29.000150386593589</cx:pt>
          <cx:pt idx="7138">28.998119672957269</cx:pt>
          <cx:pt idx="7139">28.995807386525609</cx:pt>
          <cx:pt idx="7140">28.993661624749539</cx:pt>
          <cx:pt idx="7141">28.98902257092702</cx:pt>
          <cx:pt idx="7142">28.988430800996039</cx:pt>
          <cx:pt idx="7143">28.98822880633082</cx:pt>
          <cx:pt idx="7144">28.987170934410582</cx:pt>
          <cx:pt idx="7145">28.98304398241298</cx:pt>
          <cx:pt idx="7146">28.975401352443001</cx:pt>
          <cx:pt idx="7147">28.974972814312839</cx:pt>
          <cx:pt idx="7148">28.97174395221548</cx:pt>
          <cx:pt idx="7149">28.96599534424184</cx:pt>
          <cx:pt idx="7150">28.965654548363421</cx:pt>
          <cx:pt idx="7151">28.962664359307599</cx:pt>
          <cx:pt idx="7152">28.958941684551419</cx:pt>
          <cx:pt idx="7153">28.95874763627868</cx:pt>
          <cx:pt idx="7154">28.957274491334569</cx:pt>
          <cx:pt idx="7155">28.95693453157002</cx:pt>
          <cx:pt idx="7156">28.955707178080011</cx:pt>
          <cx:pt idx="7157">28.955133216018371</cx:pt>
          <cx:pt idx="7158">28.94452575479043</cx:pt>
          <cx:pt idx="7159">28.942600906707121</cx:pt>
          <cx:pt idx="7160">28.938276645826189</cx:pt>
          <cx:pt idx="7161">28.937807206920571</cx:pt>
          <cx:pt idx="7162">28.932094531866881</cx:pt>
          <cx:pt idx="7163">28.930184426618201</cx:pt>
          <cx:pt idx="7164">28.929179753021199</cx:pt>
          <cx:pt idx="7165">28.926641816648111</cx:pt>
          <cx:pt idx="7166">28.91512492000691</cx:pt>
          <cx:pt idx="7167">28.91262339176394</cx:pt>
          <cx:pt idx="7168">28.91108167366432</cx:pt>
          <cx:pt idx="7169">28.908285488736109</cx:pt>
          <cx:pt idx="7170">28.907464242605979</cx:pt>
          <cx:pt idx="7171">28.906926803470981</cx:pt>
          <cx:pt idx="7172">28.903867045362372</cx:pt>
          <cx:pt idx="7173">28.90220066993394</cx:pt>
          <cx:pt idx="7174">28.894285084828109</cx:pt>
          <cx:pt idx="7175">28.893075468477811</cx:pt>
          <cx:pt idx="7176">28.89299045258651</cx:pt>
          <cx:pt idx="7177">28.890507706620792</cx:pt>
          <cx:pt idx="7178">28.888054468079691</cx:pt>
          <cx:pt idx="7179">28.88464328399494</cx:pt>
          <cx:pt idx="7180">28.883524415505729</cx:pt>
          <cx:pt idx="7181">28.88078899530046</cx:pt>
          <cx:pt idx="7182">28.877272379518921</cx:pt>
          <cx:pt idx="7183">28.875836312679731</cx:pt>
          <cx:pt idx="7184">28.864529232252579</cx:pt>
          <cx:pt idx="7185">28.861767937170679</cx:pt>
          <cx:pt idx="7186">28.861500130302069</cx:pt>
          <cx:pt idx="7187">28.860753378355149</cx:pt>
          <cx:pt idx="7188">28.858367269241452</cx:pt>
          <cx:pt idx="7189">28.856023895374189</cx:pt>
          <cx:pt idx="7190">28.849939055404231</cx:pt>
          <cx:pt idx="7191">28.84919716793231</cx:pt>
          <cx:pt idx="7192">28.849196737644771</cx:pt>
          <cx:pt idx="7193">28.8480414301354</cx:pt>
          <cx:pt idx="7194">28.846008100441018</cx:pt>
          <cx:pt idx="7195">28.843037470756229</cx:pt>
          <cx:pt idx="7196">28.842703645390738</cx:pt>
          <cx:pt idx="7197">28.842004503293911</cx:pt>
          <cx:pt idx="7198">28.836905232125609</cx:pt>
          <cx:pt idx="7199">28.83185291229875</cx:pt>
          <cx:pt idx="7200">28.82879129584256</cx:pt>
          <cx:pt idx="7201">28.827351920207331</cx:pt>
          <cx:pt idx="7202">28.826068352531021</cx:pt>
          <cx:pt idx="7203">28.825934646385779</cx:pt>
          <cx:pt idx="7204">28.824921925456401</cx:pt>
          <cx:pt idx="7205">28.824839751041679</cx:pt>
          <cx:pt idx="7206">28.82148337723882</cx:pt>
          <cx:pt idx="7207">28.821413320440591</cx:pt>
          <cx:pt idx="7208">28.814745144729841</cx:pt>
          <cx:pt idx="7209">28.814445284052091</cx:pt>
          <cx:pt idx="7210">28.81309844205893</cx:pt>
          <cx:pt idx="7211">28.81174197233284</cx:pt>
          <cx:pt idx="7212">28.806548869720089</cx:pt>
          <cx:pt idx="7213">28.806496796127419</cx:pt>
          <cx:pt idx="7214">28.803813017129169</cx:pt>
          <cx:pt idx="7215">28.796527905745151</cx:pt>
          <cx:pt idx="7216">28.795740070107911</cx:pt>
          <cx:pt idx="7217">28.795005633014661</cx:pt>
          <cx:pt idx="7218">28.79038392122472</cx:pt>
          <cx:pt idx="7219">28.78907088024642</cx:pt>
          <cx:pt idx="7220">28.786621821938422</cx:pt>
          <cx:pt idx="7221">28.78622791760403</cx:pt>
          <cx:pt idx="7222">28.77964885194211</cx:pt>
          <cx:pt idx="7223">28.778937276083251</cx:pt>
          <cx:pt idx="7224">28.77766614046287</cx:pt>
          <cx:pt idx="7225">28.777319043664999</cx:pt>
          <cx:pt idx="7226">28.769203734271709</cx:pt>
          <cx:pt idx="7227">28.769163696250551</cx:pt>
          <cx:pt idx="7228">28.76602343006169</cx:pt>
          <cx:pt idx="7229">28.76441038322681</cx:pt>
          <cx:pt idx="7230">28.763266492854669</cx:pt>
          <cx:pt idx="7231">28.761131435369371</cx:pt>
          <cx:pt idx="7232">28.757493652080591</cx:pt>
          <cx:pt idx="7233">28.756770187729</cx:pt>
          <cx:pt idx="7234">28.754441793280421</cx:pt>
          <cx:pt idx="7235">28.75377049704122</cx:pt>
          <cx:pt idx="7236">28.75324305816525</cx:pt>
          <cx:pt idx="7237">28.749377479366881</cx:pt>
          <cx:pt idx="7238">28.74710735608884</cx:pt>
          <cx:pt idx="7239">28.74648966639338</cx:pt>
          <cx:pt idx="7240">28.744581367413499</cx:pt>
          <cx:pt idx="7241">28.740137049015111</cx:pt>
          <cx:pt idx="7242">28.739857709891481</cx:pt>
          <cx:pt idx="7243">28.739360349970539</cx:pt>
          <cx:pt idx="7244">28.725962643022282</cx:pt>
          <cx:pt idx="7245">28.72551080429799</cx:pt>
          <cx:pt idx="7246">28.720649247192529</cx:pt>
          <cx:pt idx="7247">28.713550476648241</cx:pt>
          <cx:pt idx="7248">28.712671628395071</cx:pt>
          <cx:pt idx="7249">28.712526449490191</cx:pt>
          <cx:pt idx="7250">28.711669243871029</cx:pt>
          <cx:pt idx="7251">28.709985297964931</cx:pt>
          <cx:pt idx="7252">28.704403260446568</cx:pt>
          <cx:pt idx="7253">28.703916325428089</cx:pt>
          <cx:pt idx="7254">28.703301529463609</cx:pt>
          <cx:pt idx="7255">28.696856468576961</cx:pt>
          <cx:pt idx="7256">28.693205964052598</cx:pt>
          <cx:pt idx="7257">28.6912332902196</cx:pt>
          <cx:pt idx="7258">28.69076765308866</cx:pt>
          <cx:pt idx="7259">28.68244865744985</cx:pt>
          <cx:pt idx="7260">28.680543655931249</cx:pt>
          <cx:pt idx="7261">28.674720013281391</cx:pt>
          <cx:pt idx="7262">28.672214175274188</cx:pt>
          <cx:pt idx="7263">28.667535351636051</cx:pt>
          <cx:pt idx="7264">28.667029609619942</cx:pt>
          <cx:pt idx="7265">28.66429937113579</cx:pt>
          <cx:pt idx="7266">28.662209530819361</cx:pt>
          <cx:pt idx="7267">28.66016878278306</cx:pt>
          <cx:pt idx="7268">28.657260990301051</cx:pt>
          <cx:pt idx="7269">28.657201025820971</cx:pt>
          <cx:pt idx="7270">28.656999701203549</cx:pt>
          <cx:pt idx="7271">28.65279045990782</cx:pt>
          <cx:pt idx="7272">28.651915993443719</cx:pt>
          <cx:pt idx="7273">28.650149208959832</cx:pt>
          <cx:pt idx="7274">28.6473706687195</cx:pt>
          <cx:pt idx="7275">28.646663867937519</cx:pt>
          <cx:pt idx="7276">28.645687177494299</cx:pt>
          <cx:pt idx="7277">28.64488019744682</cx:pt>
          <cx:pt idx="7278">28.644363645702139</cx:pt>
          <cx:pt idx="7279">28.640959067828021</cx:pt>
          <cx:pt idx="7280">28.636348448340591</cx:pt>
          <cx:pt idx="7281">28.631870936224619</cx:pt>
          <cx:pt idx="7282">28.62436248078264</cx:pt>
          <cx:pt idx="7283">28.62431727625782</cx:pt>
          <cx:pt idx="7284">28.623630507805132</cx:pt>
          <cx:pt idx="7285">28.621750461383371</cx:pt>
          <cx:pt idx="7286">28.62092756377481</cx:pt>
          <cx:pt idx="7287">28.61934393691547</cx:pt>
          <cx:pt idx="7288">28.618744402961301</cx:pt>
          <cx:pt idx="7289">28.616563908514351</cx:pt>
          <cx:pt idx="7290">28.613961503286269</cx:pt>
          <cx:pt idx="7291">28.613083145940639</cx:pt>
          <cx:pt idx="7292">28.612804798856029</cx:pt>
          <cx:pt idx="7293">28.61168432274285</cx:pt>
          <cx:pt idx="7294">28.605821159394569</cx:pt>
          <cx:pt idx="7295">28.602929351296151</cx:pt>
          <cx:pt idx="7296">28.602714465349081</cx:pt>
          <cx:pt idx="7297">28.601340280071781</cx:pt>
          <cx:pt idx="7298">28.599807967656691</cx:pt>
          <cx:pt idx="7299">28.599551023647411</cx:pt>
          <cx:pt idx="7300">28.598293955668002</cx:pt>
          <cx:pt idx="7301">28.594968375660471</cx:pt>
          <cx:pt idx="7302">28.593496064952369</cx:pt>
          <cx:pt idx="7303">28.593273554555619</cx:pt>
          <cx:pt idx="7304">28.586821984917911</cx:pt>
          <cx:pt idx="7305">28.586066444215639</cx:pt>
          <cx:pt idx="7306">28.58476024187059</cx:pt>
          <cx:pt idx="7307">28.580111922806189</cx:pt>
          <cx:pt idx="7308">28.579899996662789</cx:pt>
          <cx:pt idx="7309">28.57793344097627</cx:pt>
          <cx:pt idx="7310">28.574858831354401</cx:pt>
          <cx:pt idx="7311">28.571984950681209</cx:pt>
          <cx:pt idx="7312">28.57100458891173</cx:pt>
          <cx:pt idx="7313">28.562992364352279</cx:pt>
          <cx:pt idx="7314">28.560394831737192</cx:pt>
          <cx:pt idx="7315">28.560105369844841</cx:pt>
          <cx:pt idx="7316">28.552292372753801</cx:pt>
          <cx:pt idx="7317">28.550264749652431</cx:pt>
          <cx:pt idx="7318">28.549368406850089</cx:pt>
          <cx:pt idx="7319">28.548334204984322</cx:pt>
          <cx:pt idx="7320">28.547940266242922</cx:pt>
          <cx:pt idx="7321">28.54595094032257</cx:pt>
          <cx:pt idx="7322">28.541666869094708</cx:pt>
          <cx:pt idx="7323">28.540783016053041</cx:pt>
          <cx:pt idx="7324">28.54072574667347</cx:pt>
          <cx:pt idx="7325">28.538617550769079</cx:pt>
          <cx:pt idx="7326">28.53766208327189</cx:pt>
          <cx:pt idx="7327">28.529519396358491</cx:pt>
          <cx:pt idx="7328">28.528815033648609</cx:pt>
          <cx:pt idx="7329">28.528535473985031</cx:pt>
          <cx:pt idx="7330">28.526320936039461</cx:pt>
          <cx:pt idx="7331">28.522590131199951</cx:pt>
          <cx:pt idx="7332">28.522317176944281</cx:pt>
          <cx:pt idx="7333">28.520933959076501</cx:pt>
          <cx:pt idx="7334">28.515846370188392</cx:pt>
          <cx:pt idx="7335">28.5151177333709</cx:pt>
          <cx:pt idx="7336">28.51292394945353</cx:pt>
          <cx:pt idx="7337">28.512414867749101</cx:pt>
          <cx:pt idx="7338">28.51066172228046</cx:pt>
          <cx:pt idx="7339">28.510612505224589</cx:pt>
          <cx:pt idx="7340">28.508654183581669</cx:pt>
          <cx:pt idx="7341">28.508452379730919</cx:pt>
          <cx:pt idx="7342">28.508188054135559</cx:pt>
          <cx:pt idx="7343">28.505688405992611</cx:pt>
          <cx:pt idx="7344">28.504999278694651</cx:pt>
          <cx:pt idx="7345">28.50478669627902</cx:pt>
          <cx:pt idx="7346">28.502805203968901</cx:pt>
          <cx:pt idx="7347">28.50251353820039</cx:pt>
          <cx:pt idx="7348">28.500295226448511</cx:pt>
          <cx:pt idx="7349">28.49951159068106</cx:pt>
          <cx:pt idx="7350">28.49927538367778</cx:pt>
          <cx:pt idx="7351">28.4960785168239</cx:pt>
          <cx:pt idx="7352">28.49596965585425</cx:pt>
          <cx:pt idx="7353">28.493187529678369</cx:pt>
          <cx:pt idx="7354">28.492390954150281</cx:pt>
          <cx:pt idx="7355">28.487521741942722</cx:pt>
          <cx:pt idx="7356">28.486287501535941</cx:pt>
          <cx:pt idx="7357">28.485475304072711</cx:pt>
          <cx:pt idx="7358">28.476891554167171</cx:pt>
          <cx:pt idx="7359">28.471512179437969</cx:pt>
          <cx:pt idx="7360">28.470754191879479</cx:pt>
          <cx:pt idx="7361">28.46879065711466</cx:pt>
          <cx:pt idx="7362">28.465952023638259</cx:pt>
          <cx:pt idx="7363">28.463619010663241</cx:pt>
          <cx:pt idx="7364">28.462990146108989</cx:pt>
          <cx:pt idx="7365">28.462622559834632</cx:pt>
          <cx:pt idx="7366">28.461516345362419</cx:pt>
          <cx:pt idx="7367">28.458374246287189</cx:pt>
          <cx:pt idx="7368">28.45438509383434</cx:pt>
          <cx:pt idx="7369">28.453298543824921</cx:pt>
          <cx:pt idx="7370">28.453239795494529</cx:pt>
          <cx:pt idx="7371">28.452498146064499</cx:pt>
          <cx:pt idx="7372">28.440029424877832</cx:pt>
          <cx:pt idx="7373">28.43838201658814</cx:pt>
          <cx:pt idx="7374">28.437074579192299</cx:pt>
          <cx:pt idx="7375">28.436585179135399</cx:pt>
          <cx:pt idx="7376">28.435960605581862</cx:pt>
          <cx:pt idx="7377">28.435536301327449</cx:pt>
          <cx:pt idx="7378">28.43327969567445</cx:pt>
          <cx:pt idx="7379">28.432003473289789</cx:pt>
          <cx:pt idx="7380">28.43186069986572</cx:pt>
          <cx:pt idx="7381">28.430832336460131</cx:pt>
          <cx:pt idx="7382">28.420694271060079</cx:pt>
          <cx:pt idx="7383">28.42053507513759</cx:pt>
          <cx:pt idx="7384">28.42021332328579</cx:pt>
          <cx:pt idx="7385">28.419148976676642</cx:pt>
          <cx:pt idx="7386">28.413466202183422</cx:pt>
          <cx:pt idx="7387">28.41147659654629</cx:pt>
          <cx:pt idx="7388">28.408825863339409</cx:pt>
          <cx:pt idx="7389">28.407648911308168</cx:pt>
          <cx:pt idx="7390">28.398881047259</cx:pt>
          <cx:pt idx="7391">28.39785616890601</cx:pt>
          <cx:pt idx="7392">28.395305967814839</cx:pt>
          <cx:pt idx="7393">28.392529642365201</cx:pt>
          <cx:pt idx="7394">28.38824184224346</cx:pt>
          <cx:pt idx="7395">28.3783162556858</cx:pt>
          <cx:pt idx="7396">28.37560412297902</cx:pt>
          <cx:pt idx="7397">28.37118688264955</cx:pt>
          <cx:pt idx="7398">28.369696230129911</cx:pt>
          <cx:pt idx="7399">28.368943806940091</cx:pt>
          <cx:pt idx="7400">28.36785106894386</cx:pt>
          <cx:pt idx="7401">28.361273271582512</cx:pt>
          <cx:pt idx="7402">28.3596524421257</cx:pt>
          <cx:pt idx="7403">28.359437750564609</cx:pt>
          <cx:pt idx="7404">28.359411813276441</cx:pt>
          <cx:pt idx="7405">28.358170036827509</cx:pt>
          <cx:pt idx="7406">28.35605731729888</cx:pt>
          <cx:pt idx="7407">28.35568325361923</cx:pt>
          <cx:pt idx="7408">28.352762117114079</cx:pt>
          <cx:pt idx="7409">28.346499669867299</cx:pt>
          <cx:pt idx="7410">28.341276659334579</cx:pt>
          <cx:pt idx="7411">28.3400938198936</cx:pt>
          <cx:pt idx="7412">28.33901776687847</cx:pt>
          <cx:pt idx="7413">28.334521222754059</cx:pt>
          <cx:pt idx="7414">28.332824868703401</cx:pt>
          <cx:pt idx="7415">28.331467229346821</cx:pt>
          <cx:pt idx="7416">28.330260561502669</cx:pt>
          <cx:pt idx="7417">28.324209711298039</cx:pt>
          <cx:pt idx="7418">28.323771179214951</cx:pt>
          <cx:pt idx="7419">28.322462753571379</cx:pt>
          <cx:pt idx="7420">28.32067148595749</cx:pt>
          <cx:pt idx="7421">28.31624150627821</cx:pt>
          <cx:pt idx="7422">28.314633629684209</cx:pt>
          <cx:pt idx="7423">28.30733301327491</cx:pt>
          <cx:pt idx="7424">28.306624236878928</cx:pt>
          <cx:pt idx="7425">28.30580859425201</cx:pt>
          <cx:pt idx="7426">28.294284285336939</cx:pt>
          <cx:pt idx="7427">28.291933228756569</cx:pt>
          <cx:pt idx="7428">28.2878232497456</cx:pt>
          <cx:pt idx="7429">28.285761547323968</cx:pt>
          <cx:pt idx="7430">28.285602181519781</cx:pt>
          <cx:pt idx="7431">28.284040201858542</cx:pt>
          <cx:pt idx="7432">28.278305870388991</cx:pt>
          <cx:pt idx="7433">28.275344594105071</cx:pt>
          <cx:pt idx="7434">28.269557824100691</cx:pt>
          <cx:pt idx="7435">28.265638951560469</cx:pt>
          <cx:pt idx="7436">28.264639079229148</cx:pt>
          <cx:pt idx="7437">28.264500892940099</cx:pt>
          <cx:pt idx="7438">28.263909024517581</cx:pt>
          <cx:pt idx="7439">28.263901296237641</cx:pt>
          <cx:pt idx="7440">28.263630337050991</cx:pt>
          <cx:pt idx="7441">28.259749089123769</cx:pt>
          <cx:pt idx="7442">28.25612237949673</cx:pt>
          <cx:pt idx="7443">28.252401941531812</cx:pt>
          <cx:pt idx="7444">28.25049521767426</cx:pt>
          <cx:pt idx="7445">28.249051882985761</cx:pt>
          <cx:pt idx="7446">28.248098279586419</cx:pt>
          <cx:pt idx="7447">28.24731313481352</cx:pt>
          <cx:pt idx="7448">28.24657182856458</cx:pt>
          <cx:pt idx="7449">28.244434241871119</cx:pt>
          <cx:pt idx="7450">28.23386262670466</cx:pt>
          <cx:pt idx="7451">28.232910078612981</cx:pt>
          <cx:pt idx="7452">28.232437414190439</cx:pt>
          <cx:pt idx="7453">28.231413602318501</cx:pt>
          <cx:pt idx="7454">28.229469636272011</cx:pt>
          <cx:pt idx="7455">28.228442192260829</cx:pt>
          <cx:pt idx="7456">28.22714712547986</cx:pt>
          <cx:pt idx="7457">28.225523644615699</cx:pt>
          <cx:pt idx="7458">28.221867229752899</cx:pt>
          <cx:pt idx="7459">28.221189282881429</cx:pt>
          <cx:pt idx="7460">28.220804696185741</cx:pt>
          <cx:pt idx="7461">28.220553289950729</cx:pt>
          <cx:pt idx="7462">28.22021765516044</cx:pt>
          <cx:pt idx="7463">28.219819512878249</cx:pt>
          <cx:pt idx="7464">28.218549018337999</cx:pt>
          <cx:pt idx="7465">28.21109660104328</cx:pt>
          <cx:pt idx="7466">28.207048550547089</cx:pt>
          <cx:pt idx="7467">28.203196367856421</cx:pt>
          <cx:pt idx="7468">28.199150483805539</cx:pt>
          <cx:pt idx="7469">28.19882827473111</cx:pt>
          <cx:pt idx="7470">28.19784948214545</cx:pt>
          <cx:pt idx="7471">28.196108746172271</cx:pt>
          <cx:pt idx="7472">28.19581375938608</cx:pt>
          <cx:pt idx="7473">28.195426940944088</cx:pt>
          <cx:pt idx="7474">28.194206600292549</cx:pt>
          <cx:pt idx="7475">28.194019369957498</cx:pt>
          <cx:pt idx="7476">28.19312590877194</cx:pt>
          <cx:pt idx="7477">28.191023472285011</cx:pt>
          <cx:pt idx="7478">28.185709235587861</cx:pt>
          <cx:pt idx="7479">28.1814549636536</cx:pt>
          <cx:pt idx="7480">28.17910519484138</cx:pt>
          <cx:pt idx="7481">28.178276212062581</cx:pt>
          <cx:pt idx="7482">28.176944180685449</cx:pt>
          <cx:pt idx="7483">28.176570195744681</cx:pt>
          <cx:pt idx="7484">28.17619283938372</cx:pt>
          <cx:pt idx="7485">28.175382370339641</cx:pt>
          <cx:pt idx="7486">28.172496636914161</cx:pt>
          <cx:pt idx="7487">28.17089933583884</cx:pt>
          <cx:pt idx="7488">28.165803949830579</cx:pt>
          <cx:pt idx="7489">28.165007540082939</cx:pt>
          <cx:pt idx="7490">28.159831304748899</cx:pt>
          <cx:pt idx="7491">28.154280844805299</cx:pt>
          <cx:pt idx="7492">28.15294956980032</cx:pt>
          <cx:pt idx="7493">28.152130774339021</cx:pt>
          <cx:pt idx="7494">28.15047999808597</cx:pt>
          <cx:pt idx="7495">28.146381738901571</cx:pt>
          <cx:pt idx="7496">28.145498160984669</cx:pt>
          <cx:pt idx="7497">28.145302787883981</cx:pt>
          <cx:pt idx="7498">28.139792685709811</cx:pt>
          <cx:pt idx="7499">28.138444787844769</cx:pt>
          <cx:pt idx="7500">28.1354525970909</cx:pt>
          <cx:pt idx="7501">28.134790432844589</cx:pt>
          <cx:pt idx="7502">28.13366330793686</cx:pt>
          <cx:pt idx="7503">28.12845511748117</cx:pt>
          <cx:pt idx="7504">28.124646268338761</cx:pt>
          <cx:pt idx="7505">28.11441561882301</cx:pt>
          <cx:pt idx="7506">28.114276211793939</cx:pt>
          <cx:pt idx="7507">28.113942060452739</cx:pt>
          <cx:pt idx="7508">28.111973672133441</cx:pt>
          <cx:pt idx="7509">28.11138564620294</cx:pt>
          <cx:pt idx="7510">28.109338977490189</cx:pt>
          <cx:pt idx="7511">28.107152124136821</cx:pt>
          <cx:pt idx="7512">28.106447006984361</cx:pt>
          <cx:pt idx="7513">28.106379360970251</cx:pt>
          <cx:pt idx="7514">28.105402110500371</cx:pt>
          <cx:pt idx="7515">28.104236577627649</cx:pt>
          <cx:pt idx="7516">28.099110144995219</cx:pt>
          <cx:pt idx="7517">28.097896309767389</cx:pt>
          <cx:pt idx="7518">28.091911073198531</cx:pt>
          <cx:pt idx="7519">28.09189648937755</cx:pt>
          <cx:pt idx="7520">28.090976708448579</cx:pt>
          <cx:pt idx="7521">28.089558907164651</cx:pt>
          <cx:pt idx="7522">28.088497335052999</cx:pt>
          <cx:pt idx="7523">28.08535219566911</cx:pt>
          <cx:pt idx="7524">28.08366915305395</cx:pt>
          <cx:pt idx="7525">28.082832809218619</cx:pt>
          <cx:pt idx="7526">28.080963566221179</cx:pt>
          <cx:pt idx="7527">28.079724512985319</cx:pt>
          <cx:pt idx="7528">28.07896904255734</cx:pt>
          <cx:pt idx="7529">28.07355228177645</cx:pt>
          <cx:pt idx="7530">28.072459995219269</cx:pt>
          <cx:pt idx="7531">28.070034999839081</cx:pt>
          <cx:pt idx="7532">28.069171331872379</cx:pt>
          <cx:pt idx="7533">28.066553743347988</cx:pt>
          <cx:pt idx="7534">28.06345748625851</cx:pt>
          <cx:pt idx="7535">28.061334546170091</cx:pt>
          <cx:pt idx="7536">28.05943696216162</cx:pt>
          <cx:pt idx="7537">28.059432306894919</cx:pt>
          <cx:pt idx="7538">28.05726931842738</cx:pt>
          <cx:pt idx="7539">28.055687960271801</cx:pt>
          <cx:pt idx="7540">28.053690917845831</cx:pt>
          <cx:pt idx="7541">28.047757602706898</cx:pt>
          <cx:pt idx="7542">28.04633668626926</cx:pt>
          <cx:pt idx="7543">28.040502428932019</cx:pt>
          <cx:pt idx="7544">28.03892587594833</cx:pt>
          <cx:pt idx="7545">28.032413797209578</cx:pt>
          <cx:pt idx="7546">28.030782696409268</cx:pt>
          <cx:pt idx="7547">28.019351506800788</cx:pt>
          <cx:pt idx="7548">28.019147928888469</cx:pt>
          <cx:pt idx="7549">28.018675485028641</cx:pt>
          <cx:pt idx="7550">28.016455452960269</cx:pt>
          <cx:pt idx="7551">28.015835730314361</cx:pt>
          <cx:pt idx="7552">28.015442965889541</cx:pt>
          <cx:pt idx="7553">28.01520844956519</cx:pt>
          <cx:pt idx="7554">28.013562156899869</cx:pt>
          <cx:pt idx="7555">28.012282553718379</cx:pt>
          <cx:pt idx="7556">28.007246829730509</cx:pt>
          <cx:pt idx="7557">28.00623389629169</cx:pt>
          <cx:pt idx="7558">27.99785404166909</cx:pt>
          <cx:pt idx="7559">27.997311241802478</cx:pt>
          <cx:pt idx="7560">27.99432069371645</cx:pt>
          <cx:pt idx="7561">27.987164584382938</cx:pt>
          <cx:pt idx="7562">27.984439364275399</cx:pt>
          <cx:pt idx="7563">27.983904786874259</cx:pt>
          <cx:pt idx="7564">27.98193751532007</cx:pt>
          <cx:pt idx="7565">27.978374693268339</cx:pt>
          <cx:pt idx="7566">27.97740707659425</cx:pt>
          <cx:pt idx="7567">27.975052537733699</cx:pt>
          <cx:pt idx="7568">27.972735835434051</cx:pt>
          <cx:pt idx="7569">27.972305065422798</cx:pt>
          <cx:pt idx="7570">27.96859410136479</cx:pt>
          <cx:pt idx="7571">27.966620041065951</cx:pt>
          <cx:pt idx="7572">27.960101470136859</cx:pt>
          <cx:pt idx="7573">27.9596377837576</cx:pt>
          <cx:pt idx="7574">27.95672672058868</cx:pt>
          <cx:pt idx="7575">27.953012666145181</cx:pt>
          <cx:pt idx="7576">27.950705733384591</cx:pt>
          <cx:pt idx="7577">27.936907721469701</cx:pt>
          <cx:pt idx="7578">27.933716859145449</cx:pt>
          <cx:pt idx="7579">27.933336871460419</cx:pt>
          <cx:pt idx="7580">27.932881122936841</cx:pt>
          <cx:pt idx="7581">27.930798365517109</cx:pt>
          <cx:pt idx="7582">27.929313532544871</cx:pt>
          <cx:pt idx="7583">27.929186223489982</cx:pt>
          <cx:pt idx="7584">27.928903273702371</cx:pt>
          <cx:pt idx="7585">27.923778319628969</cx:pt>
          <cx:pt idx="7586">27.92307986277816</cx:pt>
          <cx:pt idx="7587">27.922517069197909</cx:pt>
          <cx:pt idx="7588">27.92006136577541</cx:pt>
          <cx:pt idx="7589">27.919225401154112</cx:pt>
          <cx:pt idx="7590">27.91884935868746</cx:pt>
          <cx:pt idx="7591">27.918177236800201</cx:pt>
          <cx:pt idx="7592">27.916479353676731</cx:pt>
          <cx:pt idx="7593">27.913538811388339</cx:pt>
          <cx:pt idx="7594">27.91312408122311</cx:pt>
          <cx:pt idx="7595">27.910560720625622</cx:pt>
          <cx:pt idx="7596">27.909894174053651</cx:pt>
          <cx:pt idx="7597">27.9085250648723</cx:pt>
          <cx:pt idx="7598">27.90677076133165</cx:pt>
          <cx:pt idx="7599">27.899338501456281</cx:pt>
          <cx:pt idx="7600">27.89905295874221</cx:pt>
          <cx:pt idx="7601">27.898126772298411</cx:pt>
          <cx:pt idx="7602">27.896950321345411</cx:pt>
          <cx:pt idx="7603">27.895072231112881</cx:pt>
          <cx:pt idx="7604">27.89436897975234</cx:pt>
          <cx:pt idx="7605">27.894040184540088</cx:pt>
          <cx:pt idx="7606">27.893008421222859</cx:pt>
          <cx:pt idx="7607">27.892686165341299</cx:pt>
          <cx:pt idx="7608">27.891658163333972</cx:pt>
          <cx:pt idx="7609">27.886564410265581</cx:pt>
          <cx:pt idx="7610">27.885369512428611</cx:pt>
          <cx:pt idx="7611">27.884828498352331</cx:pt>
          <cx:pt idx="7612">27.87789209014127</cx:pt>
          <cx:pt idx="7613">27.868362708589</cx:pt>
          <cx:pt idx="7614">27.865736442547441</cx:pt>
          <cx:pt idx="7615">27.863685957606808</cx:pt>
          <cx:pt idx="7616">27.863056058409839</cx:pt>
          <cx:pt idx="7617">27.857871669456181</cx:pt>
          <cx:pt idx="7618">27.85635337979631</cx:pt>
          <cx:pt idx="7619">27.854143843317601</cx:pt>
          <cx:pt idx="7620">27.845464521361031</cx:pt>
          <cx:pt idx="7621">27.845150735714899</cx:pt>
          <cx:pt idx="7622">27.843117278924559</cx:pt>
          <cx:pt idx="7623">27.8409904097993</cx:pt>
          <cx:pt idx="7624">27.837468081102859</cx:pt>
          <cx:pt idx="7625">27.829607384106911</cx:pt>
          <cx:pt idx="7626">27.827719479685172</cx:pt>
          <cx:pt idx="7627">27.82339311748861</cx:pt>
          <cx:pt idx="7628">27.823086430314952</cx:pt>
          <cx:pt idx="7629">27.820049686710419</cx:pt>
          <cx:pt idx="7630">27.817723853966221</cx:pt>
          <cx:pt idx="7631">27.817057930661271</cx:pt>
          <cx:pt idx="7632">27.814345597735159</cx:pt>
          <cx:pt idx="7633">27.813939128092549</cx:pt>
          <cx:pt idx="7634">27.81224157798497</cx:pt>
          <cx:pt idx="7635">27.808046004944611</cx:pt>
          <cx:pt idx="7636">27.807945078444419</cx:pt>
          <cx:pt idx="7637">27.806264380690369</cx:pt>
          <cx:pt idx="7638">27.803666726007219</cx:pt>
          <cx:pt idx="7639">27.801679310014769</cx:pt>
          <cx:pt idx="7640">27.800643432216919</cx:pt>
          <cx:pt idx="7641">27.80034763034687</cx:pt>
          <cx:pt idx="7642">27.7993981060918</cx:pt>
          <cx:pt idx="7643">27.799369048720379</cx:pt>
          <cx:pt idx="7644">27.798489839977339</cx:pt>
          <cx:pt idx="7645">27.79806574356628</cx:pt>
          <cx:pt idx="7646">27.795088544363669</cx:pt>
          <cx:pt idx="7647">27.79239878378538</cx:pt>
          <cx:pt idx="7648">27.792061328377599</cx:pt>
          <cx:pt idx="7649">27.789747792844459</cx:pt>
          <cx:pt idx="7650">27.786300005026899</cx:pt>
          <cx:pt idx="7651">27.785596108996462</cx:pt>
          <cx:pt idx="7652">27.784900434955219</cx:pt>
          <cx:pt idx="7653">27.782842768911529</cx:pt>
          <cx:pt idx="7654">27.782641953939891</cx:pt>
          <cx:pt idx="7655">27.780358323380192</cx:pt>
          <cx:pt idx="7656">27.77696898959362</cx:pt>
          <cx:pt idx="7657">27.765633506967681</cx:pt>
          <cx:pt idx="7658">27.764730672496619</cx:pt>
          <cx:pt idx="7659">27.761982256157591</cx:pt>
          <cx:pt idx="7660">27.76139226212133</cx:pt>
          <cx:pt idx="7661">27.759671096165611</cx:pt>
          <cx:pt idx="7662">27.752661636314961</cx:pt>
          <cx:pt idx="7663">27.74448120483553</cx:pt>
          <cx:pt idx="7664">27.743793736335491</cx:pt>
          <cx:pt idx="7665">27.741391850645218</cx:pt>
          <cx:pt idx="7666">27.74088607375565</cx:pt>
          <cx:pt idx="7667">27.738958090853931</cx:pt>
          <cx:pt idx="7668">27.73496357732294</cx:pt>
          <cx:pt idx="7669">27.731586891907931</cx:pt>
          <cx:pt idx="7670">27.730919961660351</cx:pt>
          <cx:pt idx="7671">27.73034404992881</cx:pt>
          <cx:pt idx="7672">27.725958596065091</cx:pt>
          <cx:pt idx="7673">27.716568267975379</cx:pt>
          <cx:pt idx="7674">27.71403666993297</cx:pt>
          <cx:pt idx="7675">27.713870779631581</cx:pt>
          <cx:pt idx="7676">27.710987299271199</cx:pt>
          <cx:pt idx="7677">27.707524748456201</cx:pt>
          <cx:pt idx="7678">27.705829110061149</cx:pt>
          <cx:pt idx="7679">27.705167275183399</cx:pt>
          <cx:pt idx="7680">27.69817263644871</cx:pt>
          <cx:pt idx="7681">27.69350568694934</cx:pt>
          <cx:pt idx="7682">27.69266798968923</cx:pt>
          <cx:pt idx="7683">27.688963685000459</cx:pt>
          <cx:pt idx="7684">27.68742254315336</cx:pt>
          <cx:pt idx="7685">27.68275394434821</cx:pt>
          <cx:pt idx="7686">27.67889751892913</cx:pt>
          <cx:pt idx="7687">27.678351976952669</cx:pt>
          <cx:pt idx="7688">27.670720365629951</cx:pt>
          <cx:pt idx="7689">27.669003798036659</cx:pt>
          <cx:pt idx="7690">27.664336475756389</cx:pt>
          <cx:pt idx="7691">27.663239915785589</cx:pt>
          <cx:pt idx="7692">27.659242800371999</cx:pt>
          <cx:pt idx="7693">27.655908553905459</cx:pt>
          <cx:pt idx="7694">27.653621282703739</cx:pt>
          <cx:pt idx="7695">27.652568018017309</cx:pt>
          <cx:pt idx="7696">27.65157144380483</cx:pt>
          <cx:pt idx="7697">27.650882333658711</cx:pt>
          <cx:pt idx="7698">27.650577861751909</cx:pt>
          <cx:pt idx="7699">27.650148795272219</cx:pt>
          <cx:pt idx="7700">27.649859534731661</cx:pt>
          <cx:pt idx="7701">27.648876231364781</cx:pt>
          <cx:pt idx="7702">27.648810635600711</cx:pt>
          <cx:pt idx="7703">27.639607354086301</cx:pt>
          <cx:pt idx="7704">27.63607111270057</cx:pt>
          <cx:pt idx="7705">27.635485669930009</cx:pt>
          <cx:pt idx="7706">27.63465892791945</cx:pt>
          <cx:pt idx="7707">27.630072684363281</cx:pt>
          <cx:pt idx="7708">27.6288905784847</cx:pt>
          <cx:pt idx="7709">27.62503783085068</cx:pt>
          <cx:pt idx="7710">27.620944085966109</cx:pt>
          <cx:pt idx="7711">27.620286459706328</cx:pt>
          <cx:pt idx="7712">27.617947355719451</cx:pt>
          <cx:pt idx="7713">27.617447328223559</cx:pt>
          <cx:pt idx="7714">27.617285425515259</cx:pt>
          <cx:pt idx="7715">27.616449677083079</cx:pt>
          <cx:pt idx="7716">27.612386632567681</cx:pt>
          <cx:pt idx="7717">27.607176139841421</cx:pt>
          <cx:pt idx="7718">27.606694623205001</cx:pt>
          <cx:pt idx="7719">27.606603921639461</cx:pt>
          <cx:pt idx="7720">27.602696669666621</cx:pt>
          <cx:pt idx="7721">27.600516492209159</cx:pt>
          <cx:pt idx="7722">27.599711499979591</cx:pt>
          <cx:pt idx="7723">27.59706765851897</cx:pt>
          <cx:pt idx="7724">27.596558509422909</cx:pt>
          <cx:pt idx="7725">27.592665751420029</cx:pt>
          <cx:pt idx="7726">27.5838437327996</cx:pt>
          <cx:pt idx="7727">27.58336508809958</cx:pt>
          <cx:pt idx="7728">27.582911366523319</cx:pt>
          <cx:pt idx="7729">27.582279854170071</cx:pt>
          <cx:pt idx="7730">27.581593382146</cx:pt>
          <cx:pt idx="7731">27.580540942175571</cx:pt>
          <cx:pt idx="7732">27.57463265241369</cx:pt>
          <cx:pt idx="7733">27.574111443974971</cx:pt>
          <cx:pt idx="7734">27.569948079514269</cx:pt>
          <cx:pt idx="7735">27.568400461508649</cx:pt>
          <cx:pt idx="7736">27.56715099255495</cx:pt>
          <cx:pt idx="7737">27.564738199840129</cx:pt>
          <cx:pt idx="7738">27.56465303764481</cx:pt>
          <cx:pt idx="7739">27.562287861064728</cx:pt>
          <cx:pt idx="7740">27.562241490526912</cx:pt>
          <cx:pt idx="7741">27.561505311228132</cx:pt>
          <cx:pt idx="7742">27.561234570657689</cx:pt>
          <cx:pt idx="7743">27.553853716822911</cx:pt>
          <cx:pt idx="7744">27.54643027537405</cx:pt>
          <cx:pt idx="7745">27.541172912556629</cx:pt>
          <cx:pt idx="7746">27.536622872071369</cx:pt>
          <cx:pt idx="7747">27.536435724229321</cx:pt>
          <cx:pt idx="7748">27.5359853495568</cx:pt>
          <cx:pt idx="7749">27.535286504519618</cx:pt>
          <cx:pt idx="7750">27.533537083266861</cx:pt>
          <cx:pt idx="7751">27.533184513473611</cx:pt>
          <cx:pt idx="7752">27.53304223441922</cx:pt>
          <cx:pt idx="7753">27.531534782972692</cx:pt>
          <cx:pt idx="7754">27.52811392087143</cx:pt>
          <cx:pt idx="7755">27.5244061311564</cx:pt>
          <cx:pt idx="7756">27.52068542037706</cx:pt>
          <cx:pt idx="7757">27.519931661933931</cx:pt>
          <cx:pt idx="7758">27.519876276687679</cx:pt>
          <cx:pt idx="7759">27.517981579010161</cx:pt>
          <cx:pt idx="7760">27.510216232876349</cx:pt>
          <cx:pt idx="7761">27.509458233065779</cx:pt>
          <cx:pt idx="7762">27.503124312719319</cx:pt>
          <cx:pt idx="7763">27.501519426652781</cx:pt>
          <cx:pt idx="7764">27.49962601274008</cx:pt>
          <cx:pt idx="7765">27.498930339141481</cx:pt>
          <cx:pt idx="7766">27.49817843050289</cx:pt>
          <cx:pt idx="7767">27.498007875414871</cx:pt>
          <cx:pt idx="7768">27.491583149688829</cx:pt>
          <cx:pt idx="7769">27.48293768529804</cx:pt>
          <cx:pt idx="7770">27.470242218223941</cx:pt>
          <cx:pt idx="7771">27.470174089030451</cx:pt>
          <cx:pt idx="7772">27.47000101761542</cx:pt>
          <cx:pt idx="7773">27.467216069116709</cx:pt>
          <cx:pt idx="7774">27.46452434951123</cx:pt>
          <cx:pt idx="7775">27.46343845784471</cx:pt>
          <cx:pt idx="7776">27.462781369741499</cx:pt>
          <cx:pt idx="7777">27.462754509168072</cx:pt>
          <cx:pt idx="7778">27.461111158577879</cx:pt>
          <cx:pt idx="7779">27.460749968826079</cx:pt>
          <cx:pt idx="7780">27.45899040376716</cx:pt>
          <cx:pt idx="7781">27.458445592629332</cx:pt>
          <cx:pt idx="7782">27.45805661084469</cx:pt>
          <cx:pt idx="7783">27.455706440979078</cx:pt>
          <cx:pt idx="7784">27.451143433016131</cx:pt>
          <cx:pt idx="7785">27.446610672725921</cx:pt>
          <cx:pt idx="7786">27.44256137477651</cx:pt>
          <cx:pt idx="7787">27.442463875931999</cx:pt>
          <cx:pt idx="7788">27.442027798977279</cx:pt>
          <cx:pt idx="7789">27.439116938316431</cx:pt>
          <cx:pt idx="7790">27.435166433880081</cx:pt>
          <cx:pt idx="7791">27.430314076894831</cx:pt>
          <cx:pt idx="7792">27.42916114858928</cx:pt>
          <cx:pt idx="7793">27.42775017047077</cx:pt>
          <cx:pt idx="7794">27.424883856624319</cx:pt>
          <cx:pt idx="7795">27.42472092052051</cx:pt>
          <cx:pt idx="7796">27.42252989775707</cx:pt>
          <cx:pt idx="7797">27.422257445115822</cx:pt>
          <cx:pt idx="7798">27.421922373698941</cx:pt>
          <cx:pt idx="7799">27.412236795103031</cx:pt>
          <cx:pt idx="7800">27.408943208273769</cx:pt>
          <cx:pt idx="7801">27.406164605645969</cx:pt>
          <cx:pt idx="7802">27.402816368522409</cx:pt>
          <cx:pt idx="7803">27.399396823268681</cx:pt>
          <cx:pt idx="7804">27.399288133917409</cx:pt>
          <cx:pt idx="7805">27.39891523275778</cx:pt>
          <cx:pt idx="7806">27.392743945142509</cx:pt>
          <cx:pt idx="7807">27.387198410422759</cx:pt>
          <cx:pt idx="7808">27.38528950167532</cx:pt>
          <cx:pt idx="7809">27.38401426652587</cx:pt>
          <cx:pt idx="7810">27.38305929163192</cx:pt>
          <cx:pt idx="7811">27.38254322932989</cx:pt>
          <cx:pt idx="7812">27.38047191193213</cx:pt>
          <cx:pt idx="7813">27.378012970958689</cx:pt>
          <cx:pt idx="7814">27.37767978036079</cx:pt>
          <cx:pt idx="7815">27.37535841865628</cx:pt>
          <cx:pt idx="7816">27.375230786325659</cx:pt>
          <cx:pt idx="7817">27.367257273162899</cx:pt>
          <cx:pt idx="7818">27.367212573894019</cx:pt>
          <cx:pt idx="7819">27.357461052807139</cx:pt>
          <cx:pt idx="7820">27.355989473928261</cx:pt>
          <cx:pt idx="7821">27.351634256400551</cx:pt>
          <cx:pt idx="7822">27.349927376179</cx:pt>
          <cx:pt idx="7823">27.348635246327142</cx:pt>
          <cx:pt idx="7824">27.348314150814279</cx:pt>
          <cx:pt idx="7825">27.34783201275344</cx:pt>
          <cx:pt idx="7826">27.346445313426631</cx:pt>
          <cx:pt idx="7827">27.346111293968441</cx:pt>
          <cx:pt idx="7828">27.344691830684351</cx:pt>
          <cx:pt idx="7829">27.343438348031839</cx:pt>
          <cx:pt idx="7830">27.3428656526895</cx:pt>
          <cx:pt idx="7831">27.340314958306621</cx:pt>
          <cx:pt idx="7832">27.33815297987255</cx:pt>
          <cx:pt idx="7833">27.337225525816791</cx:pt>
          <cx:pt idx="7834">27.336730208283019</cx:pt>
          <cx:pt idx="7835">27.336226458342399</cx:pt>
          <cx:pt idx="7836">27.335420945102271</cx:pt>
          <cx:pt idx="7837">27.335163619995871</cx:pt>
          <cx:pt idx="7838">27.335112339526681</cx:pt>
          <cx:pt idx="7839">27.333826129135488</cx:pt>
          <cx:pt idx="7840">27.331696749298931</cx:pt>
          <cx:pt idx="7841">27.326784911442761</cx:pt>
          <cx:pt idx="7842">27.32606760322918</cx:pt>
          <cx:pt idx="7843">27.324119931980881</cx:pt>
          <cx:pt idx="7844">27.323577665227489</cx:pt>
          <cx:pt idx="7845">27.322425065044801</cx:pt>
          <cx:pt idx="7846">27.322047623294921</cx:pt>
          <cx:pt idx="7847">27.317092385217041</cx:pt>
          <cx:pt idx="7848">27.314797518153121</cx:pt>
          <cx:pt idx="7849">27.310911801309171</cx:pt>
          <cx:pt idx="7850">27.306726590884601</cx:pt>
          <cx:pt idx="7851">27.306459340631449</cx:pt>
          <cx:pt idx="7852">27.30625513588873</cx:pt>
          <cx:pt idx="7853">27.304754434110631</cx:pt>
          <cx:pt idx="7854">27.301582232088428</cx:pt>
          <cx:pt idx="7855">27.299099710347789</cx:pt>
          <cx:pt idx="7856">27.296759822787791</cx:pt>
          <cx:pt idx="7857">27.296405946966161</cx:pt>
          <cx:pt idx="7858">27.293932276424311</cx:pt>
          <cx:pt idx="7859">27.290677618147999</cx:pt>
          <cx:pt idx="7860">27.28725139175927</cx:pt>
          <cx:pt idx="7861">27.286686187133029</cx:pt>
          <cx:pt idx="7862">27.28596945240713</cx:pt>
          <cx:pt idx="7863">27.284673358245222</cx:pt>
          <cx:pt idx="7864">27.282956418080801</cx:pt>
          <cx:pt idx="7865">27.282285938935459</cx:pt>
          <cx:pt idx="7866">27.277457938093711</cx:pt>
          <cx:pt idx="7867">27.277358272709339</cx:pt>
          <cx:pt idx="7868">27.276984584049579</cx:pt>
          <cx:pt idx="7869">27.27639132336401</cx:pt>
          <cx:pt idx="7870">27.2762396983053</cx:pt>
          <cx:pt idx="7871">27.27203473220683</cx:pt>
          <cx:pt idx="7872">27.2691518190986</cx:pt>
          <cx:pt idx="7873">27.264326076455049</cx:pt>
          <cx:pt idx="7874">27.264161964729759</cx:pt>
          <cx:pt idx="7875">27.263327530921909</cx:pt>
          <cx:pt idx="7876">27.260864035056539</cx:pt>
          <cx:pt idx="7877">27.259699037987499</cx:pt>
          <cx:pt idx="7878">27.2592982526435</cx:pt>
          <cx:pt idx="7879">27.25655175595459</cx:pt>
          <cx:pt idx="7880">27.255539187756451</cx:pt>
          <cx:pt idx="7881">27.252182858562001</cx:pt>
          <cx:pt idx="7882">27.248899746078081</cx:pt>
          <cx:pt idx="7883">27.246861973868501</cx:pt>
          <cx:pt idx="7884">27.246123690516889</cx:pt>
          <cx:pt idx="7885">27.246122088732982</cx:pt>
          <cx:pt idx="7886">27.245736612196762</cx:pt>
          <cx:pt idx="7887">27.233117247378171</cx:pt>
          <cx:pt idx="7888">27.23235935105194</cx:pt>
          <cx:pt idx="7889">27.232019184525949</cx:pt>
          <cx:pt idx="7890">27.23047259192607</cx:pt>
          <cx:pt idx="7891">27.22614451880893</cx:pt>
          <cx:pt idx="7892">27.225739538611741</cx:pt>
          <cx:pt idx="7893">27.22398910133191</cx:pt>
          <cx:pt idx="7894">27.2234447120887</cx:pt>
          <cx:pt idx="7895">27.218827452826559</cx:pt>
          <cx:pt idx="7896">27.213921073446091</cx:pt>
          <cx:pt idx="7897">27.206116080330371</cx:pt>
          <cx:pt idx="7898">27.20564728699885</cx:pt>
          <cx:pt idx="7899">27.205593539815069</cx:pt>
          <cx:pt idx="7900">27.204705772009181</cx:pt>
          <cx:pt idx="7901">27.20277657404614</cx:pt>
          <cx:pt idx="7902">27.19689414472451</cx:pt>
          <cx:pt idx="7903">27.192061914338431</cx:pt>
          <cx:pt idx="7904">27.191531086083931</cx:pt>
          <cx:pt idx="7905">27.187602416150799</cx:pt>
          <cx:pt idx="7906">27.187432061697709</cx:pt>
          <cx:pt idx="7907">27.176169986492731</cx:pt>
          <cx:pt idx="7908">27.174144757456471</cx:pt>
          <cx:pt idx="7909">27.17404945804617</cx:pt>
          <cx:pt idx="7910">27.170299983555079</cx:pt>
          <cx:pt idx="7911">27.168893179720861</cx:pt>
          <cx:pt idx="7912">27.167895328955261</cx:pt>
          <cx:pt idx="7913">27.166502411383071</cx:pt>
          <cx:pt idx="7914">27.166321498152119</cx:pt>
          <cx:pt idx="7915">27.1660768828329</cx:pt>
          <cx:pt idx="7916">27.162606766057049</cx:pt>
          <cx:pt idx="7917">27.16131093086123</cx:pt>
          <cx:pt idx="7918">27.15857240924591</cx:pt>
          <cx:pt idx="7919">27.157848950648621</cx:pt>
          <cx:pt idx="7920">27.157125057598989</cx:pt>
          <cx:pt idx="7921">27.154836199374468</cx:pt>
          <cx:pt idx="7922">27.150968027243891</cx:pt>
          <cx:pt idx="7923">27.148179743998138</cx:pt>
          <cx:pt idx="7924">27.147112505004351</cx:pt>
          <cx:pt idx="7925">27.14637646541571</cx:pt>
          <cx:pt idx="7926">27.145701723113941</cx:pt>
          <cx:pt idx="7927">27.145196953505369</cx:pt>
          <cx:pt idx="7928">27.143019328212759</cx:pt>
          <cx:pt idx="7929">27.142272490827398</cx:pt>
          <cx:pt idx="7930">27.141712613698601</cx:pt>
          <cx:pt idx="7931">27.141381389616679</cx:pt>
          <cx:pt idx="7932">27.140493042108059</cx:pt>
          <cx:pt idx="7933">27.13215120055332</cx:pt>
          <cx:pt idx="7934">27.13065157534642</cx:pt>
          <cx:pt idx="7935">27.12976548605398</cx:pt>
          <cx:pt idx="7936">27.127910050326559</cx:pt>
          <cx:pt idx="7937">27.127818526152641</cx:pt>
          <cx:pt idx="7938">27.126920461167479</cx:pt>
          <cx:pt idx="7939">27.124985145225072</cx:pt>
          <cx:pt idx="7940">27.123116923317809</cx:pt>
          <cx:pt idx="7941">27.122242327141791</cx:pt>
          <cx:pt idx="7942">27.11955862035391</cx:pt>
          <cx:pt idx="7943">27.116997764165799</cx:pt>
          <cx:pt idx="7944">27.1158874602027</cx:pt>
          <cx:pt idx="7945">27.112722274257461</cx:pt>
          <cx:pt idx="7946">27.11255738840195</cx:pt>
          <cx:pt idx="7947">27.110884281147062</cx:pt>
          <cx:pt idx="7948">27.110531322108461</cx:pt>
          <cx:pt idx="7949">27.107661853243791</cx:pt>
          <cx:pt idx="7950">27.107620426564122</cx:pt>
          <cx:pt idx="7951">27.103325902355571</cx:pt>
          <cx:pt idx="7952">27.099461421564811</cx:pt>
          <cx:pt idx="7953">27.098232306625221</cx:pt>
          <cx:pt idx="7954">27.093599922896392</cx:pt>
          <cx:pt idx="7955">27.091681002686869</cx:pt>
          <cx:pt idx="7956">27.0901987252395</cx:pt>
          <cx:pt idx="7957">27.087392818303218</cx:pt>
          <cx:pt idx="7958">27.0868568669657</cx:pt>
          <cx:pt idx="7959">27.08232201021989</cx:pt>
          <cx:pt idx="7960">27.079682010417201</cx:pt>
          <cx:pt idx="7961">27.07467498663442</cx:pt>
          <cx:pt idx="7962">27.072722350303199</cx:pt>
          <cx:pt idx="7963">27.06815892932342</cx:pt>
          <cx:pt idx="7964">27.064383651394621</cx:pt>
          <cx:pt idx="7965">27.06423960962271</cx:pt>
          <cx:pt idx="7966">27.063118144615931</cx:pt>
          <cx:pt idx="7967">27.062884751020579</cx:pt>
          <cx:pt idx="7968">27.061217952926921</cx:pt>
          <cx:pt idx="7969">27.060850918198259</cx:pt>
          <cx:pt idx="7970">27.06044725590365</cx:pt>
          <cx:pt idx="7971">27.060193768511049</cx:pt>
          <cx:pt idx="7972">27.05977261080179</cx:pt>
          <cx:pt idx="7973">27.059303609095469</cx:pt>
          <cx:pt idx="7974">27.05929864276029</cx:pt>
          <cx:pt idx="7975">27.055748259936848</cx:pt>
          <cx:pt idx="7976">27.055208980066212</cx:pt>
          <cx:pt idx="7977">27.055150265312928</cx:pt>
          <cx:pt idx="7978">27.053373321872659</cx:pt>
          <cx:pt idx="7979">27.051722280598799</cx:pt>
          <cx:pt idx="7980">27.051699120144711</cx:pt>
          <cx:pt idx="7981">27.051248759173159</cx:pt>
          <cx:pt idx="7982">27.050349306805749</cx:pt>
          <cx:pt idx="7983">27.048680505803251</cx:pt>
          <cx:pt idx="7984">27.048403932007179</cx:pt>
          <cx:pt idx="7985">27.047120942612001</cx:pt>
          <cx:pt idx="7986">27.046465637373231</cx:pt>
          <cx:pt idx="7987">27.045275049469431</cx:pt>
          <cx:pt idx="7988">27.04031521104557</cx:pt>
          <cx:pt idx="7989">27.037794201157169</cx:pt>
          <cx:pt idx="7990">27.037308511551061</cx:pt>
          <cx:pt idx="7991">27.030578605670279</cx:pt>
          <cx:pt idx="7992">27.028633732891119</cx:pt>
          <cx:pt idx="7993">27.028196439881551</cx:pt>
          <cx:pt idx="7994">27.027581551655111</cx:pt>
          <cx:pt idx="7995">27.0265561372976</cx:pt>
          <cx:pt idx="7996">27.022657715858269</cx:pt>
          <cx:pt idx="7997">27.022431362993569</cx:pt>
          <cx:pt idx="7998">27.020593262136231</cx:pt>
          <cx:pt idx="7999">27.020478015760371</cx:pt>
          <cx:pt idx="8000">27.018086738332901</cx:pt>
          <cx:pt idx="8001">27.01715131649263</cx:pt>
          <cx:pt idx="8002">27.015384905858209</cx:pt>
          <cx:pt idx="8003">27.012503008028791</cx:pt>
          <cx:pt idx="8004">27.009635057777299</cx:pt>
          <cx:pt idx="8005">27.003002174784388</cx:pt>
          <cx:pt idx="8006">26.997300888836619</cx:pt>
          <cx:pt idx="8007">26.997064449171379</cx:pt>
          <cx:pt idx="8008">26.996395631873749</cx:pt>
          <cx:pt idx="8009">26.995000739421329</cx:pt>
          <cx:pt idx="8010">26.99049102816214</cx:pt>
          <cx:pt idx="8011">26.989724098040131</cx:pt>
          <cx:pt idx="8012">26.9875400010873</cx:pt>
          <cx:pt idx="8013">26.986649040412981</cx:pt>
          <cx:pt idx="8014">26.984374585851668</cx:pt>
          <cx:pt idx="8015">26.984017244151151</cx:pt>
          <cx:pt idx="8016">26.98245706611252</cx:pt>
          <cx:pt idx="8017">26.982434440840311</cx:pt>
          <cx:pt idx="8018">26.980945249192612</cx:pt>
          <cx:pt idx="8019">26.97951908129286</cx:pt>
          <cx:pt idx="8020">26.976485014584831</cx:pt>
          <cx:pt idx="8021">26.976108465922419</cx:pt>
          <cx:pt idx="8022">26.975977514100421</cx:pt>
          <cx:pt idx="8023">26.973892347710471</cx:pt>
          <cx:pt idx="8024">26.97359089360091</cx:pt>
          <cx:pt idx="8025">26.973555890229029</cx:pt>
          <cx:pt idx="8026">26.972652336135141</cx:pt>
          <cx:pt idx="8027">26.971824774608258</cx:pt>
          <cx:pt idx="8028">26.970938065300839</cx:pt>
          <cx:pt idx="8029">26.969001780914841</cx:pt>
          <cx:pt idx="8030">26.96838654659652</cx:pt>
          <cx:pt idx="8031">26.967757915865398</cx:pt>
          <cx:pt idx="8032">26.966824085734569</cx:pt>
          <cx:pt idx="8033">26.96529845796379</cx:pt>
          <cx:pt idx="8034">26.9631931308868</cx:pt>
          <cx:pt idx="8035">26.962827042274021</cx:pt>
          <cx:pt idx="8036">26.960506189228671</cx:pt>
          <cx:pt idx="8037">26.957909131464749</cx:pt>
          <cx:pt idx="8038">26.955873134693281</cx:pt>
          <cx:pt idx="8039">26.953284805882209</cx:pt>
          <cx:pt idx="8040">26.950621023590191</cx:pt>
          <cx:pt idx="8041">26.946155543972051</cx:pt>
          <cx:pt idx="8042">26.943526922253039</cx:pt>
          <cx:pt idx="8043">26.94272590759584</cx:pt>
          <cx:pt idx="8044">26.94029943455909</cx:pt>
          <cx:pt idx="8045">26.939854559588621</cx:pt>
          <cx:pt idx="8046">26.9356634537811</cx:pt>
          <cx:pt idx="8047">26.93123093877194</cx:pt>
          <cx:pt idx="8048">26.929534074815749</cx:pt>
          <cx:pt idx="8049">26.928909492612949</cx:pt>
          <cx:pt idx="8050">26.928059911631919</cx:pt>
          <cx:pt idx="8051">26.927581558066809</cx:pt>
          <cx:pt idx="8052">26.925858497665921</cx:pt>
          <cx:pt idx="8053">26.91911569581173</cx:pt>
          <cx:pt idx="8054">26.91898146184371</cx:pt>
          <cx:pt idx="8055">26.91689558068742</cx:pt>
          <cx:pt idx="8056">26.91494773867484</cx:pt>
          <cx:pt idx="8057">26.91240967837502</cx:pt>
          <cx:pt idx="8058">26.911220454812661</cx:pt>
          <cx:pt idx="8059">26.911164031330181</cx:pt>
          <cx:pt idx="8060">26.90783143917913</cx:pt>
          <cx:pt idx="8061">26.905142468600729</cx:pt>
          <cx:pt idx="8062">26.905045598816361</cx:pt>
          <cx:pt idx="8063">26.901856204837181</cx:pt>
          <cx:pt idx="8064">26.901819131600629</cx:pt>
          <cx:pt idx="8065">26.89956890504445</cx:pt>
          <cx:pt idx="8066">26.898222799358258</cx:pt>
          <cx:pt idx="8067">26.89654566220835</cx:pt>
          <cx:pt idx="8068">26.895701627857179</cx:pt>
          <cx:pt idx="8069">26.893005016858812</cx:pt>
          <cx:pt idx="8070">26.89300039132381</cx:pt>
          <cx:pt idx="8071">26.892942219899179</cx:pt>
          <cx:pt idx="8072">26.892382997852788</cx:pt>
          <cx:pt idx="8073">26.89014611847519</cx:pt>
          <cx:pt idx="8074">26.88972729556458</cx:pt>
          <cx:pt idx="8075">26.888658896392801</cx:pt>
          <cx:pt idx="8076">26.880910467416211</cx:pt>
          <cx:pt idx="8077">26.874364593750808</cx:pt>
          <cx:pt idx="8078">26.870273687856869</cx:pt>
          <cx:pt idx="8079">26.869873992855041</cx:pt>
          <cx:pt idx="8080">26.866560130619131</cx:pt>
          <cx:pt idx="8081">26.861797133721851</cx:pt>
          <cx:pt idx="8082">26.860236462330111</cx:pt>
          <cx:pt idx="8083">26.858648493664919</cx:pt>
          <cx:pt idx="8084">26.85708126590189</cx:pt>
          <cx:pt idx="8085">26.85567775031997</cx:pt>
          <cx:pt idx="8086">26.855041168401531</cx:pt>
          <cx:pt idx="8087">26.852366465237029</cx:pt>
          <cx:pt idx="8088">26.8500657281329</cx:pt>
          <cx:pt idx="8089">26.849232835945699</cx:pt>
          <cx:pt idx="8090">26.845779426350258</cx:pt>
          <cx:pt idx="8091">26.84469062172856</cx:pt>
          <cx:pt idx="8092">26.84288799442059</cx:pt>
          <cx:pt idx="8093">26.84261054015461</cx:pt>
          <cx:pt idx="8094">26.838092083466531</cx:pt>
          <cx:pt idx="8095">26.83732722714829</cx:pt>
          <cx:pt idx="8096">26.835907348530789</cx:pt>
          <cx:pt idx="8097">26.835750054355088</cx:pt>
          <cx:pt idx="8098">26.834670289639369</cx:pt>
          <cx:pt idx="8099">26.833692659150561</cx:pt>
          <cx:pt idx="8100">26.831834821208229</cx:pt>
          <cx:pt idx="8101">26.831292877045879</cx:pt>
          <cx:pt idx="8102">26.828871668391471</cx:pt>
          <cx:pt idx="8103">26.82885597286835</cx:pt>
          <cx:pt idx="8104">26.828740270297089</cx:pt>
          <cx:pt idx="8105">26.82806587809851</cx:pt>
          <cx:pt idx="8106">26.826819470031008</cx:pt>
          <cx:pt idx="8107">26.825623531221652</cx:pt>
          <cx:pt idx="8108">26.82411290830937</cx:pt>
          <cx:pt idx="8109">26.820499966329329</cx:pt>
          <cx:pt idx="8110">26.810197224426979</cx:pt>
          <cx:pt idx="8111">26.809848810783119</cx:pt>
          <cx:pt idx="8112">26.80645264644739</cx:pt>
          <cx:pt idx="8113">26.79701288288183</cx:pt>
          <cx:pt idx="8114">26.793220078771231</cx:pt>
          <cx:pt idx="8115">26.792000845339111</cx:pt>
          <cx:pt idx="8116">26.79108845361198</cx:pt>
          <cx:pt idx="8117">26.787984586615782</cx:pt>
          <cx:pt idx="8118">26.7873728007559</cx:pt>
          <cx:pt idx="8119">26.7856216110339</cx:pt>
          <cx:pt idx="8120">26.7841068615583</cx:pt>
          <cx:pt idx="8121">26.782693088352879</cx:pt>
          <cx:pt idx="8122">26.781985133048241</cx:pt>
          <cx:pt idx="8123">26.780545081730931</cx:pt>
          <cx:pt idx="8124">26.78051932507562</cx:pt>
          <cx:pt idx="8125">26.780494118938361</cx:pt>
          <cx:pt idx="8126">26.776807000064291</cx:pt>
          <cx:pt idx="8127">26.776677081294778</cx:pt>
          <cx:pt idx="8128">26.775750439287179</cx:pt>
          <cx:pt idx="8129">26.771290220295551</cx:pt>
          <cx:pt idx="8130">26.769890987599549</cx:pt>
          <cx:pt idx="8131">26.761711561880428</cx:pt>
          <cx:pt idx="8132">26.758700895070831</cx:pt>
          <cx:pt idx="8133">26.757354355726559</cx:pt>
          <cx:pt idx="8134">26.754191294749059</cx:pt>
          <cx:pt idx="8135">26.753816106970959</cx:pt>
          <cx:pt idx="8136">26.75196471799574</cx:pt>
          <cx:pt idx="8137">26.750340062017781</cx:pt>
          <cx:pt idx="8138">26.749578077913871</cx:pt>
          <cx:pt idx="8139">26.74847703678812</cx:pt>
          <cx:pt idx="8140">26.744770841250951</cx:pt>
          <cx:pt idx="8141">26.73403400302967</cx:pt>
          <cx:pt idx="8142">26.726982652814321</cx:pt>
          <cx:pt idx="8143">26.723356907884309</cx:pt>
          <cx:pt idx="8144">26.723111853340981</cx:pt>
          <cx:pt idx="8145">26.721342378375741</cx:pt>
          <cx:pt idx="8146">26.72061711826316</cx:pt>
          <cx:pt idx="8147">26.720211367943708</cx:pt>
          <cx:pt idx="8148">26.719245472103552</cx:pt>
          <cx:pt idx="8149">26.715519694665261</cx:pt>
          <cx:pt idx="8150">26.71429386362032</cx:pt>
          <cx:pt idx="8151">26.714067924583858</cx:pt>
          <cx:pt idx="8152">26.70905929399602</cx:pt>
          <cx:pt idx="8153">26.703959615445889</cx:pt>
          <cx:pt idx="8154">26.69694446865698</cx:pt>
          <cx:pt idx="8155">26.696277070684381</cx:pt>
          <cx:pt idx="8156">26.693391675185719</cx:pt>
          <cx:pt idx="8157">26.691638571768749</cx:pt>
          <cx:pt idx="8158">26.688729691738459</cx:pt>
          <cx:pt idx="8159">26.685542344678019</cx:pt>
          <cx:pt idx="8160">26.683798215976239</cx:pt>
          <cx:pt idx="8161">26.680081259746121</cx:pt>
          <cx:pt idx="8162">26.67710465355265</cx:pt>
          <cx:pt idx="8163">26.67658028522197</cx:pt>
          <cx:pt idx="8164">26.676119070310602</cx:pt>
          <cx:pt idx="8165">26.674524477078279</cx:pt>
          <cx:pt idx="8166">26.67278174220742</cx:pt>
          <cx:pt idx="8167">26.669244150786579</cx:pt>
          <cx:pt idx="8168">26.668696059928202</cx:pt>
          <cx:pt idx="8169">26.663864082070539</cx:pt>
          <cx:pt idx="8170">26.660139549637421</cx:pt>
          <cx:pt idx="8171">26.659771128283289</cx:pt>
          <cx:pt idx="8172">26.657290559321691</cx:pt>
          <cx:pt idx="8173">26.656005106865269</cx:pt>
          <cx:pt idx="8174">26.648634798961741</cx:pt>
          <cx:pt idx="8175">26.642527597524801</cx:pt>
          <cx:pt idx="8176">26.63098168300127</cx:pt>
          <cx:pt idx="8177">26.630856132247889</cx:pt>
          <cx:pt idx="8178">26.627685845651548</cx:pt>
          <cx:pt idx="8179">26.623117611554431</cx:pt>
          <cx:pt idx="8180">26.620115402196099</cx:pt>
          <cx:pt idx="8181">26.61988727194592</cx:pt>
          <cx:pt idx="8182">26.617210482153769</cx:pt>
          <cx:pt idx="8183">26.616560459528831</cx:pt>
          <cx:pt idx="8184">26.61499008479916</cx:pt>
          <cx:pt idx="8185">26.613955836486511</cx:pt>
          <cx:pt idx="8186">26.61372730701407</cx:pt>
          <cx:pt idx="8187">26.613653596859411</cx:pt>
          <cx:pt idx="8188">26.613553743910462</cx:pt>
          <cx:pt idx="8189">26.602171668180329</cx:pt>
          <cx:pt idx="8190">26.601164358644759</cx:pt>
          <cx:pt idx="8191">26.597301340739481</cx:pt>
          <cx:pt idx="8192">26.59718896281418</cx:pt>
          <cx:pt idx="8193">26.595904174348021</cx:pt>
          <cx:pt idx="8194">26.59165631089467</cx:pt>
          <cx:pt idx="8195">26.586445669026261</cx:pt>
          <cx:pt idx="8196">26.583000070294851</cx:pt>
          <cx:pt idx="8197">26.581368699112321</cx:pt>
          <cx:pt idx="8198">26.5805172992184</cx:pt>
          <cx:pt idx="8199">26.580321691070829</cx:pt>
          <cx:pt idx="8200">26.577964274960099</cx:pt>
          <cx:pt idx="8201">26.57604517377046</cx:pt>
          <cx:pt idx="8202">26.57467031774992</cx:pt>
          <cx:pt idx="8203">26.570636385221029</cx:pt>
          <cx:pt idx="8204">26.570419718999052</cx:pt>
          <cx:pt idx="8205">26.569805840243841</cx:pt>
          <cx:pt idx="8206">26.56943443621574</cx:pt>
          <cx:pt idx="8207">26.568476182946341</cx:pt>
          <cx:pt idx="8208">26.564213099546809</cx:pt>
          <cx:pt idx="8209">26.562595931327841</cx:pt>
          <cx:pt idx="8210">26.557510963501329</cx:pt>
          <cx:pt idx="8211">26.55310226301318</cx:pt>
          <cx:pt idx="8212">26.550082742629389</cx:pt>
          <cx:pt idx="8213">26.549387410610741</cx:pt>
          <cx:pt idx="8214">26.548553269807531</cx:pt>
          <cx:pt idx="8215">26.548339255277671</cx:pt>
          <cx:pt idx="8216">26.544932260293599</cx:pt>
          <cx:pt idx="8217">26.54467972110977</cx:pt>
          <cx:pt idx="8218">26.544541394215202</cx:pt>
          <cx:pt idx="8219">26.54225720183895</cx:pt>
          <cx:pt idx="8220">26.535147386867681</cx:pt>
          <cx:pt idx="8221">26.53457060323413</cx:pt>
          <cx:pt idx="8222">26.534375164785381</cx:pt>
          <cx:pt idx="8223">26.533510344154092</cx:pt>
          <cx:pt idx="8224">26.533294488100498</cx:pt>
          <cx:pt idx="8225">26.533271074608539</cx:pt>
          <cx:pt idx="8226">26.532421024414798</cx:pt>
          <cx:pt idx="8227">26.5296914464598</cx:pt>
          <cx:pt idx="8228">26.527823535305728</cx:pt>
          <cx:pt idx="8229">26.526738699817191</cx:pt>
          <cx:pt idx="8230">26.524716993237639</cx:pt>
          <cx:pt idx="8231">26.523620186583251</cx:pt>
          <cx:pt idx="8232">26.521418681939849</cx:pt>
          <cx:pt idx="8233">26.520670503950289</cx:pt>
          <cx:pt idx="8234">26.518008000062508</cx:pt>
          <cx:pt idx="8235">26.517717944851938</cx:pt>
          <cx:pt idx="8236">26.512919933606931</cx:pt>
          <cx:pt idx="8237">26.51154938156645</cx:pt>
          <cx:pt idx="8238">26.510250501341829</cx:pt>
          <cx:pt idx="8239">26.508951377398109</cx:pt>
          <cx:pt idx="8240">26.50454028970082</cx:pt>
          <cx:pt idx="8241">26.50438948592387</cx:pt>
          <cx:pt idx="8242">26.503145558594792</cx:pt>
          <cx:pt idx="8243">26.502299229522318</cx:pt>
          <cx:pt idx="8244">26.502283074551659</cx:pt>
          <cx:pt idx="8245">26.501096434614372</cx:pt>
          <cx:pt idx="8246">26.496129068776799</cx:pt>
          <cx:pt idx="8247">26.490981466635709</cx:pt>
          <cx:pt idx="8248">26.490901201896289</cx:pt>
          <cx:pt idx="8249">26.48985664658915</cx:pt>
          <cx:pt idx="8250">26.4895414033892</cx:pt>
          <cx:pt idx="8251">26.48920344014714</cx:pt>
          <cx:pt idx="8252">26.4886287335429</cx:pt>
          <cx:pt idx="8253">26.4882543158019</cx:pt>
          <cx:pt idx="8254">26.487709527240391</cx:pt>
          <cx:pt idx="8255">26.48582678592987</cx:pt>
          <cx:pt idx="8256">26.47391473854001</cx:pt>
          <cx:pt idx="8257">26.472614864042399</cx:pt>
          <cx:pt idx="8258">26.46951755873096</cx:pt>
          <cx:pt idx="8259">26.46828553197421</cx:pt>
          <cx:pt idx="8260">26.467483200275339</cx:pt>
          <cx:pt idx="8261">26.467244659221969</cx:pt>
          <cx:pt idx="8262">26.461049623581449</cx:pt>
          <cx:pt idx="8263">26.458562625368451</cx:pt>
          <cx:pt idx="8264">26.457974163492551</cx:pt>
          <cx:pt idx="8265">26.456632689729641</cx:pt>
          <cx:pt idx="8266">26.45117613483373</cx:pt>
          <cx:pt idx="8267">26.44878852238163</cx:pt>
          <cx:pt idx="8268">26.445400430153949</cx:pt>
          <cx:pt idx="8269">26.444625716274079</cx:pt>
          <cx:pt idx="8270">26.44414534363295</cx:pt>
          <cx:pt idx="8271">26.443785548501001</cx:pt>
          <cx:pt idx="8272">26.443047486646449</cx:pt>
          <cx:pt idx="8273">26.441359730879459</cx:pt>
          <cx:pt idx="8274">26.439620956608248</cx:pt>
          <cx:pt idx="8275">26.438402485605231</cx:pt>
          <cx:pt idx="8276">26.43708724441824</cx:pt>
          <cx:pt idx="8277">26.434756540610191</cx:pt>
          <cx:pt idx="8278">26.43399276462414</cx:pt>
          <cx:pt idx="8279">26.433711550049441</cx:pt>
          <cx:pt idx="8280">26.43000177148399</cx:pt>
          <cx:pt idx="8281">26.42548091190103</cx:pt>
          <cx:pt idx="8282">26.423206140742309</cx:pt>
          <cx:pt idx="8283">26.420274021270011</cx:pt>
          <cx:pt idx="8284">26.419543639772272</cx:pt>
          <cx:pt idx="8285">26.41844688119928</cx:pt>
          <cx:pt idx="8286">26.41566210689907</cx:pt>
          <cx:pt idx="8287">26.415508606408931</cx:pt>
          <cx:pt idx="8288">26.41494642271218</cx:pt>
          <cx:pt idx="8289">26.40940475095254</cx:pt>
          <cx:pt idx="8290">26.40775547668434</cx:pt>
          <cx:pt idx="8291">26.407677827122981</cx:pt>
          <cx:pt idx="8292">26.40692832345982</cx:pt>
          <cx:pt idx="8293">26.40522062654281</cx:pt>
          <cx:pt idx="8294">26.404813501036969</cx:pt>
          <cx:pt idx="8295">26.40392850744875</cx:pt>
          <cx:pt idx="8296">26.403441002498369</cx:pt>
          <cx:pt idx="8297">26.401297541162819</cx:pt>
          <cx:pt idx="8298">26.39964623141319</cx:pt>
          <cx:pt idx="8299">26.39510163203261</cx:pt>
          <cx:pt idx="8300">26.39368814572255</cx:pt>
          <cx:pt idx="8301">26.39293934410842</cx:pt>
          <cx:pt idx="8302">26.391748719764401</cx:pt>
          <cx:pt idx="8303">26.39027707440388</cx:pt>
          <cx:pt idx="8304">26.389151579196309</cx:pt>
          <cx:pt idx="8305">26.38544046278621</cx:pt>
          <cx:pt idx="8306">26.384745285970411</cx:pt>
          <cx:pt idx="8307">26.383287804804642</cx:pt>
          <cx:pt idx="8308">26.382204899280879</cx:pt>
          <cx:pt idx="8309">26.373759528968201</cx:pt>
          <cx:pt idx="8310">26.368795762402421</cx:pt>
          <cx:pt idx="8311">26.36449999992017</cx:pt>
          <cx:pt idx="8312">26.363215282718489</cx:pt>
          <cx:pt idx="8313">26.359050066629781</cx:pt>
          <cx:pt idx="8314">26.359004093883549</cx:pt>
          <cx:pt idx="8315">26.35775569438162</cx:pt>
          <cx:pt idx="8316">26.355915412749489</cx:pt>
          <cx:pt idx="8317">26.35267918512319</cx:pt>
          <cx:pt idx="8318">26.344429234363961</cx:pt>
          <cx:pt idx="8319">26.341753987820269</cx:pt>
          <cx:pt idx="8320">26.32999029548548</cx:pt>
          <cx:pt idx="8321">26.32759587250121</cx:pt>
          <cx:pt idx="8322">26.315171406856379</cx:pt>
          <cx:pt idx="8323">26.314621445423711</cx:pt>
          <cx:pt idx="8324">26.313973801574789</cx:pt>
          <cx:pt idx="8325">26.311920656640691</cx:pt>
          <cx:pt idx="8326">26.310841762080091</cx:pt>
          <cx:pt idx="8327">26.305681387559119</cx:pt>
          <cx:pt idx="8328">26.305547689167639</cx:pt>
          <cx:pt idx="8329">26.299966175235699</cx:pt>
          <cx:pt idx="8330">26.29531859706395</cx:pt>
          <cx:pt idx="8331">26.293442305577109</cx:pt>
          <cx:pt idx="8332">26.292942296650359</cx:pt>
          <cx:pt idx="8333">26.292333800703929</cx:pt>
          <cx:pt idx="8334">26.286271439383391</cx:pt>
          <cx:pt idx="8335">26.285407494369959</cx:pt>
          <cx:pt idx="8336">26.284331648580849</cx:pt>
          <cx:pt idx="8337">26.284259594812131</cx:pt>
          <cx:pt idx="8338">26.284017881905051</cx:pt>
          <cx:pt idx="8339">26.283104103349231</cx:pt>
          <cx:pt idx="8340">26.282358856601981</cx:pt>
          <cx:pt idx="8341">26.281054398636179</cx:pt>
          <cx:pt idx="8342">26.280774586139259</cx:pt>
          <cx:pt idx="8343">26.280195061617508</cx:pt>
          <cx:pt idx="8344">26.277902331475062</cx:pt>
          <cx:pt idx="8345">26.276815202747461</cx:pt>
          <cx:pt idx="8346">26.27640078383671</cx:pt>
          <cx:pt idx="8347">26.261001344002992</cx:pt>
          <cx:pt idx="8348">26.259990124282641</cx:pt>
          <cx:pt idx="8349">26.258825769067109</cx:pt>
          <cx:pt idx="8350">26.25555419885179</cx:pt>
          <cx:pt idx="8351">26.254746655641931</cx:pt>
          <cx:pt idx="8352">26.251751672758392</cx:pt>
          <cx:pt idx="8353">26.24959426686193</cx:pt>
          <cx:pt idx="8354">26.24894619935765</cx:pt>
          <cx:pt idx="8355">26.24553645931903</cx:pt>
          <cx:pt idx="8356">26.244796478790931</cx:pt>
          <cx:pt idx="8357">26.242334206186861</cx:pt>
          <cx:pt idx="8358">26.241134976039881</cx:pt>
          <cx:pt idx="8359">26.240648955153141</cx:pt>
          <cx:pt idx="8360">26.237642216736091</cx:pt>
          <cx:pt idx="8361">26.23513181492293</cx:pt>
          <cx:pt idx="8362">26.224533831594631</cx:pt>
          <cx:pt idx="8363">26.222780039038842</cx:pt>
          <cx:pt idx="8364">26.221071317746961</cx:pt>
          <cx:pt idx="8365">26.221020296617748</cx:pt>
          <cx:pt idx="8366">26.22018748001376</cx:pt>
          <cx:pt idx="8367">26.214646107976002</cx:pt>
          <cx:pt idx="8368">26.21328164698906</cx:pt>
          <cx:pt idx="8369">26.2132721856395</cx:pt>
          <cx:pt idx="8370">26.213155063680439</cx:pt>
          <cx:pt idx="8371">26.211137950292521</cx:pt>
          <cx:pt idx="8372">26.20543448832824</cx:pt>
          <cx:pt idx="8373">26.203882414108211</cx:pt>
          <cx:pt idx="8374">26.191499613023169</cx:pt>
          <cx:pt idx="8375">26.186187961064022</cx:pt>
          <cx:pt idx="8376">26.181475922410101</cx:pt>
          <cx:pt idx="8377">26.18134283129222</cx:pt>
          <cx:pt idx="8378">26.180971866838821</cx:pt>
          <cx:pt idx="8379">26.18031883494238</cx:pt>
          <cx:pt idx="8380">26.179338416691738</cx:pt>
          <cx:pt idx="8381">26.17920543421878</cx:pt>
          <cx:pt idx="8382">26.176657973478719</cx:pt>
          <cx:pt idx="8383">26.176303131733501</cx:pt>
          <cx:pt idx="8384">26.174999130889589</cx:pt>
          <cx:pt idx="8385">26.173246788492861</cx:pt>
          <cx:pt idx="8386">26.16781521955912</cx:pt>
          <cx:pt idx="8387">26.166290520959539</cx:pt>
          <cx:pt idx="8388">26.165858833083941</cx:pt>
          <cx:pt idx="8389">26.163201698605629</cx:pt>
          <cx:pt idx="8390">26.161476177001209</cx:pt>
          <cx:pt idx="8391">26.16102529743775</cx:pt>
          <cx:pt idx="8392">26.15640855016942</cx:pt>
          <cx:pt idx="8393">26.156010034055232</cx:pt>
          <cx:pt idx="8394">26.154278506324331</cx:pt>
          <cx:pt idx="8395">26.15204580982542</cx:pt>
          <cx:pt idx="8396">26.151146512751449</cx:pt>
          <cx:pt idx="8397">26.15028823680812</cx:pt>
          <cx:pt idx="8398">26.148570683117558</cx:pt>
          <cx:pt idx="8399">26.147192671946009</cx:pt>
          <cx:pt idx="8400">26.14675715596011</cx:pt>
          <cx:pt idx="8401">26.146469862817831</cx:pt>
          <cx:pt idx="8402">26.145336137461289</cx:pt>
          <cx:pt idx="8403">26.144947536112149</cx:pt>
          <cx:pt idx="8404">26.14484027919514</cx:pt>
          <cx:pt idx="8405">26.143740500493891</cx:pt>
          <cx:pt idx="8406">26.14049875349518</cx:pt>
          <cx:pt idx="8407">26.12993245050998</cx:pt>
          <cx:pt idx="8408">26.128602208620059</cx:pt>
          <cx:pt idx="8409">26.128561666768601</cx:pt>
          <cx:pt idx="8410">26.12619938740508</cx:pt>
          <cx:pt idx="8411">26.125209033190622</cx:pt>
          <cx:pt idx="8412">26.12275232608258</cx:pt>
          <cx:pt idx="8413">26.120219006769499</cx:pt>
          <cx:pt idx="8414">26.116068863702001</cx:pt>
          <cx:pt idx="8415">26.113207449230039</cx:pt>
          <cx:pt idx="8416">26.112944645038031</cx:pt>
          <cx:pt idx="8417">26.112917351093959</cx:pt>
          <cx:pt idx="8418">26.11201704882113</cx:pt>
          <cx:pt idx="8419">26.111863456549319</cx:pt>
          <cx:pt idx="8420">26.10902638221204</cx:pt>
          <cx:pt idx="8421">26.105935612954649</cx:pt>
          <cx:pt idx="8422">26.105477604846961</cx:pt>
          <cx:pt idx="8423">26.105130674137651</cx:pt>
          <cx:pt idx="8424">26.103130537262722</cx:pt>
          <cx:pt idx="8425">26.101847322917958</cx:pt>
          <cx:pt idx="8426">26.100041770946511</cx:pt>
          <cx:pt idx="8427">26.09828691051521</cx:pt>
          <cx:pt idx="8428">26.095884304639451</cx:pt>
          <cx:pt idx="8429">26.093710086936529</cx:pt>
          <cx:pt idx="8430">26.090658306556598</cx:pt>
          <cx:pt idx="8431">26.090581063989688</cx:pt>
          <cx:pt idx="8432">26.088445511079509</cx:pt>
          <cx:pt idx="8433">26.087232390416389</cx:pt>
          <cx:pt idx="8434">26.08721317295279</cx:pt>
          <cx:pt idx="8435">26.08686274094698</cx:pt>
          <cx:pt idx="8436">26.07539628483509</cx:pt>
          <cx:pt idx="8437">26.075186454761791</cx:pt>
          <cx:pt idx="8438">26.070210385845279</cx:pt>
          <cx:pt idx="8439">26.068719192822229</cx:pt>
          <cx:pt idx="8440">26.067304632938079</cx:pt>
          <cx:pt idx="8441">26.065577581072102</cx:pt>
          <cx:pt idx="8442">26.064303494652641</cx:pt>
          <cx:pt idx="8443">26.063496969899401</cx:pt>
          <cx:pt idx="8444">26.061067459863722</cx:pt>
          <cx:pt idx="8445">26.060684435985021</cx:pt>
          <cx:pt idx="8446">26.060602148968041</cx:pt>
          <cx:pt idx="8447">26.058626324560471</cx:pt>
          <cx:pt idx="8448">26.055988635517611</cx:pt>
          <cx:pt idx="8449">26.055375723045309</cx:pt>
          <cx:pt idx="8450">26.05537080977793</cx:pt>
          <cx:pt idx="8451">26.050321237260079</cx:pt>
          <cx:pt idx="8452">26.050113005121659</cx:pt>
          <cx:pt idx="8453">26.04980927111006</cx:pt>
          <cx:pt idx="8454">26.04930317658804</cx:pt>
          <cx:pt idx="8455">26.048946456921659</cx:pt>
          <cx:pt idx="8456">26.047277652739059</cx:pt>
          <cx:pt idx="8457">26.046624835984328</cx:pt>
          <cx:pt idx="8458">26.046006871735631</cx:pt>
          <cx:pt idx="8459">26.04452473675018</cx:pt>
          <cx:pt idx="8460">26.03949248347616</cx:pt>
          <cx:pt idx="8461">26.03899474368075</cx:pt>
          <cx:pt idx="8462">26.036763962291449</cx:pt>
          <cx:pt idx="8463">26.036077110934151</cx:pt>
          <cx:pt idx="8464">26.035455764872701</cx:pt>
          <cx:pt idx="8465">26.028506464876848</cx:pt>
          <cx:pt idx="8466">26.02784026618211</cx:pt>
          <cx:pt idx="8467">26.02707846332433</cx:pt>
          <cx:pt idx="8468">26.024344927598811</cx:pt>
          <cx:pt idx="8469">26.022232606380712</cx:pt>
          <cx:pt idx="8470">26.021454753552149</cx:pt>
          <cx:pt idx="8471">26.01211106654247</cx:pt>
          <cx:pt idx="8472">26.011577920016158</cx:pt>
          <cx:pt idx="8473">26.006424107680491</cx:pt>
          <cx:pt idx="8474">26.00201918225612</cx:pt>
          <cx:pt idx="8475">26.001511405417961</cx:pt>
          <cx:pt idx="8476">25.99653846358046</cx:pt>
          <cx:pt idx="8477">25.994639432528171</cx:pt>
          <cx:pt idx="8478">25.99432400636891</cx:pt>
          <cx:pt idx="8479">25.99147724929562</cx:pt>
          <cx:pt idx="8480">25.990327579178679</cx:pt>
          <cx:pt idx="8481">25.987809023306959</cx:pt>
          <cx:pt idx="8482">25.9856900551252</cx:pt>
          <cx:pt idx="8483">25.98365386416944</cx:pt>
          <cx:pt idx="8484">25.982783711164</cx:pt>
          <cx:pt idx="8485">25.98054173619618</cx:pt>
          <cx:pt idx="8486">25.979585191699201</cx:pt>
          <cx:pt idx="8487">25.975149793274689</cx:pt>
          <cx:pt idx="8488">25.973324878414871</cx:pt>
          <cx:pt idx="8489">25.973137921850959</cx:pt>
          <cx:pt idx="8490">25.968052919357739</cx:pt>
          <cx:pt idx="8491">25.965872134354601</cx:pt>
          <cx:pt idx="8492">25.964940945101819</cx:pt>
          <cx:pt idx="8493">25.963913736268552</cx:pt>
          <cx:pt idx="8494">25.963000242958</cx:pt>
          <cx:pt idx="8495">25.96021537369694</cx:pt>
          <cx:pt idx="8496">25.959286043991529</cx:pt>
          <cx:pt idx="8497">25.95673733743045</cx:pt>
          <cx:pt idx="8498">25.956010413935999</cx:pt>
          <cx:pt idx="8499">25.951413211017829</cx:pt>
          <cx:pt idx="8500">25.95058957964044</cx:pt>
          <cx:pt idx="8501">25.948572568769301</cx:pt>
          <cx:pt idx="8502">25.948434825302659</cx:pt>
          <cx:pt idx="8503">25.947706842877729</cx:pt>
          <cx:pt idx="8504">25.94679177290266</cx:pt>
          <cx:pt idx="8505">25.944095935634039</cx:pt>
          <cx:pt idx="8506">25.94266657649953</cx:pt>
          <cx:pt idx="8507">25.93965391554751</cx:pt>
          <cx:pt idx="8508">25.933864374013432</cx:pt>
          <cx:pt idx="8509">25.933352194540749</cx:pt>
          <cx:pt idx="8510">25.932961794725511</cx:pt>
          <cx:pt idx="8511">25.932428371506649</cx:pt>
          <cx:pt idx="8512">25.928749954552579</cx:pt>
          <cx:pt idx="8513">25.92412758638682</cx:pt>
          <cx:pt idx="8514">25.923865237465989</cx:pt>
          <cx:pt idx="8515">25.91960069568843</cx:pt>
          <cx:pt idx="8516">25.914120494339759</cx:pt>
          <cx:pt idx="8517">25.912779157104179</cx:pt>
          <cx:pt idx="8518">25.911241669555</cx:pt>
          <cx:pt idx="8519">25.910206405142571</cx:pt>
          <cx:pt idx="8520">25.90938077132143</cx:pt>
          <cx:pt idx="8521">25.907483137376431</cx:pt>
          <cx:pt idx="8522">25.907476675278549</cx:pt>
          <cx:pt idx="8523">25.90076676993338</cx:pt>
          <cx:pt idx="8524">25.898045888860089</cx:pt>
          <cx:pt idx="8525">25.89698369135396</cx:pt>
          <cx:pt idx="8526">25.891378594765591</cx:pt>
          <cx:pt idx="8527">25.88860194764041</cx:pt>
          <cx:pt idx="8528">25.882563694264888</cx:pt>
          <cx:pt idx="8529">25.882136032925072</cx:pt>
          <cx:pt idx="8530">25.87979125357333</cx:pt>
          <cx:pt idx="8531">25.876861637797251</cx:pt>
          <cx:pt idx="8532">25.874988224346229</cx:pt>
          <cx:pt idx="8533">25.871983082086182</cx:pt>
          <cx:pt idx="8534">25.870559105070711</cx:pt>
          <cx:pt idx="8535">25.87043002689299</cx:pt>
          <cx:pt idx="8536">25.869728649805449</cx:pt>
          <cx:pt idx="8537">25.869591915691249</cx:pt>
          <cx:pt idx="8538">25.865898403303699</cx:pt>
          <cx:pt idx="8539">25.864437372845021</cx:pt>
          <cx:pt idx="8540">25.863099998891311</cx:pt>
          <cx:pt idx="8541">25.85963366072296</cx:pt>
          <cx:pt idx="8542">25.858889696834328</cx:pt>
          <cx:pt idx="8543">25.854925126169441</cx:pt>
          <cx:pt idx="8544">25.846403862558919</cx:pt>
          <cx:pt idx="8545">25.846147624350191</cx:pt>
          <cx:pt idx="8546">25.843299201673979</cx:pt>
          <cx:pt idx="8547">25.842761737657408</cx:pt>
          <cx:pt idx="8548">25.841436814726279</cx:pt>
          <cx:pt idx="8549">25.840718063559141</cx:pt>
          <cx:pt idx="8550">25.840255431847488</cx:pt>
          <cx:pt idx="8551">25.83902227182308</cx:pt>
          <cx:pt idx="8552">25.835296302433189</cx:pt>
          <cx:pt idx="8553">25.831899562146099</cx:pt>
          <cx:pt idx="8554">25.831682276452611</cx:pt>
          <cx:pt idx="8555">25.830648383334719</cx:pt>
          <cx:pt idx="8556">25.83036007516893</cx:pt>
          <cx:pt idx="8557">25.82783441260662</cx:pt>
          <cx:pt idx="8558">25.82668012183359</cx:pt>
          <cx:pt idx="8559">25.82207651603219</cx:pt>
          <cx:pt idx="8560">25.820204665020832</cx:pt>
          <cx:pt idx="8561">25.81978518099519</cx:pt>
          <cx:pt idx="8562">25.817968135569028</cx:pt>
          <cx:pt idx="8563">25.817798679493421</cx:pt>
          <cx:pt idx="8564">25.815811431141221</cx:pt>
          <cx:pt idx="8565">25.81511651451617</cx:pt>
          <cx:pt idx="8566">25.813003510068491</cx:pt>
          <cx:pt idx="8567">25.81206813656566</cx:pt>
          <cx:pt idx="8568">25.810150089461821</cx:pt>
          <cx:pt idx="8569">25.807384946973912</cx:pt>
          <cx:pt idx="8570">25.80476307245128</cx:pt>
          <cx:pt idx="8571">25.80085789470651</cx:pt>
          <cx:pt idx="8572">25.798354349577071</cx:pt>
          <cx:pt idx="8573">25.79318532975007</cx:pt>
          <cx:pt idx="8574">25.792846041193361</cx:pt>
          <cx:pt idx="8575">25.79258602789298</cx:pt>
          <cx:pt idx="8576">25.792058697981549</cx:pt>
          <cx:pt idx="8577">25.79015739242119</cx:pt>
          <cx:pt idx="8578">25.78738980037361</cx:pt>
          <cx:pt idx="8579">25.785793161185339</cx:pt>
          <cx:pt idx="8580">25.783896954919999</cx:pt>
          <cx:pt idx="8581">25.782551565740391</cx:pt>
          <cx:pt idx="8582">25.782330979576169</cx:pt>
          <cx:pt idx="8583">25.776939458628849</cx:pt>
          <cx:pt idx="8584">25.773906344950699</cx:pt>
          <cx:pt idx="8585">25.77335814464583</cx:pt>
          <cx:pt idx="8586">25.77003009315721</cx:pt>
          <cx:pt idx="8587">25.767993132556811</cx:pt>
          <cx:pt idx="8588">25.76765378583346</cx:pt>
          <cx:pt idx="8589">25.766741611016389</cx:pt>
          <cx:pt idx="8590">25.764762508297</cx:pt>
          <cx:pt idx="8591">25.763350159899481</cx:pt>
          <cx:pt idx="8592">25.762302814018231</cx:pt>
          <cx:pt idx="8593">25.762166268589539</cx:pt>
          <cx:pt idx="8594">25.758449368974489</cx:pt>
          <cx:pt idx="8595">25.75663158928986</cx:pt>
          <cx:pt idx="8596">25.745990359301121</cx:pt>
          <cx:pt idx="8597">25.7433622569494</cx:pt>
          <cx:pt idx="8598">25.741959584005329</cx:pt>
          <cx:pt idx="8599">25.741855543784911</cx:pt>
          <cx:pt idx="8600">25.736634107729291</cx:pt>
          <cx:pt idx="8601">25.733140940511479</cx:pt>
          <cx:pt idx="8602">25.73103577147495</cx:pt>
          <cx:pt idx="8603">25.729973566566571</cx:pt>
          <cx:pt idx="8604">25.722657187850011</cx:pt>
          <cx:pt idx="8605">25.709984744535252</cx:pt>
          <cx:pt idx="8606">25.707359093617331</cx:pt>
          <cx:pt idx="8607">25.704636116424471</cx:pt>
          <cx:pt idx="8608">25.70447648342633</cx:pt>
          <cx:pt idx="8609">25.70361789175492</cx:pt>
          <cx:pt idx="8610">25.701381228292099</cx:pt>
          <cx:pt idx="8611">25.700091723087361</cx:pt>
          <cx:pt idx="8612">25.700024427257141</cx:pt>
          <cx:pt idx="8613">25.699637837403738</cx:pt>
          <cx:pt idx="8614">25.69292634693295</cx:pt>
          <cx:pt idx="8615">25.688243514975049</cx:pt>
          <cx:pt idx="8616">25.685613438043191</cx:pt>
          <cx:pt idx="8617">25.684231264924719</cx:pt>
          <cx:pt idx="8618">25.68281849483731</cx:pt>
          <cx:pt idx="8619">25.682690804134779</cx:pt>
          <cx:pt idx="8620">25.68258550727511</cx:pt>
          <cx:pt idx="8621">25.681386412357949</cx:pt>
          <cx:pt idx="8622">25.679250027007061</cx:pt>
          <cx:pt idx="8623">25.67877717274121</cx:pt>
          <cx:pt idx="8624">25.675665299807441</cx:pt>
          <cx:pt idx="8625">25.675206831958509</cx:pt>
          <cx:pt idx="8626">25.674851702263091</cx:pt>
          <cx:pt idx="8627">25.671194713100611</cx:pt>
          <cx:pt idx="8628">25.67010448097755</cx:pt>
          <cx:pt idx="8629">25.669055924451889</cx:pt>
          <cx:pt idx="8630">25.6681064511565</cx:pt>
          <cx:pt idx="8631">25.66651741804187</cx:pt>
          <cx:pt idx="8632">25.666474728092851</cx:pt>
          <cx:pt idx="8633">25.66044586690467</cx:pt>
          <cx:pt idx="8634">25.660387899293671</cx:pt>
          <cx:pt idx="8635">25.66003879730545</cx:pt>
          <cx:pt idx="8636">25.659075310265759</cx:pt>
          <cx:pt idx="8637">25.65904091276818</cx:pt>
          <cx:pt idx="8638">25.65860930620082</cx:pt>
          <cx:pt idx="8639">25.65671730436215</cx:pt>
          <cx:pt idx="8640">25.651384051648069</cx:pt>
          <cx:pt idx="8641">25.645793835938889</cx:pt>
          <cx:pt idx="8642">25.641247316285721</cx:pt>
          <cx:pt idx="8643">25.640535738737139</cx:pt>
          <cx:pt idx="8644">25.63754007506089</cx:pt>
          <cx:pt idx="8645">25.63392978932691</cx:pt>
          <cx:pt idx="8646">25.633725946680361</cx:pt>
          <cx:pt idx="8647">25.631752844528879</cx:pt>
          <cx:pt idx="8648">25.631162035810469</cx:pt>
          <cx:pt idx="8649">25.62939944011265</cx:pt>
          <cx:pt idx="8650">25.62649353585228</cx:pt>
          <cx:pt idx="8651">25.625095169947379</cx:pt>
          <cx:pt idx="8652">25.61941493707188</cx:pt>
          <cx:pt idx="8653">25.617731967424731</cx:pt>
          <cx:pt idx="8654">25.61548139200789</cx:pt>
          <cx:pt idx="8655">25.612917770050242</cx:pt>
          <cx:pt idx="8656">25.60682953079403</cx:pt>
          <cx:pt idx="8657">25.605492861979979</cx:pt>
          <cx:pt idx="8658">25.599916644058901</cx:pt>
          <cx:pt idx="8659">25.59923539712382</cx:pt>
          <cx:pt idx="8660">25.59824236537861</cx:pt>
          <cx:pt idx="8661">25.595101357744309</cx:pt>
          <cx:pt idx="8662">25.59394078060393</cx:pt>
          <cx:pt idx="8663">25.59283014669224</cx:pt>
          <cx:pt idx="8664">25.59260503304019</cx:pt>
          <cx:pt idx="8665">25.591377341203021</cx:pt>
          <cx:pt idx="8666">25.590869150353729</cx:pt>
          <cx:pt idx="8667">25.59040648498539</cx:pt>
          <cx:pt idx="8668">25.58921025769444</cx:pt>
          <cx:pt idx="8669">25.583536290087551</cx:pt>
          <cx:pt idx="8670">25.583100225666929</cx:pt>
          <cx:pt idx="8671">25.583005982453709</cx:pt>
          <cx:pt idx="8672">25.582445926857631</cx:pt>
          <cx:pt idx="8673">25.581469661084348</cx:pt>
          <cx:pt idx="8674">25.576952517628818</cx:pt>
          <cx:pt idx="8675">25.57692044594873</cx:pt>
          <cx:pt idx="8676">25.571352416868748</cx:pt>
          <cx:pt idx="8677">25.56954773654066</cx:pt>
          <cx:pt idx="8678">25.567246912464949</cx:pt>
          <cx:pt idx="8679">25.566966863077472</cx:pt>
          <cx:pt idx="8680">25.566464691025949</cx:pt>
          <cx:pt idx="8681">25.564566464880791</cx:pt>
          <cx:pt idx="8682">25.560515106373298</cx:pt>
          <cx:pt idx="8683">25.559601950041571</cx:pt>
          <cx:pt idx="8684">25.558448033867311</cx:pt>
          <cx:pt idx="8685">25.55647665382099</cx:pt>
          <cx:pt idx="8686">25.5561806055304</cx:pt>
          <cx:pt idx="8687">25.553211632443659</cx:pt>
          <cx:pt idx="8688">25.55228472361777</cx:pt>
          <cx:pt idx="8689">25.551887573651179</cx:pt>
          <cx:pt idx="8690">25.55108673895764</cx:pt>
          <cx:pt idx="8691">25.54590218723094</cx:pt>
          <cx:pt idx="8692">25.54356725878149</cx:pt>
          <cx:pt idx="8693">25.540754318502952</cx:pt>
          <cx:pt idx="8694">25.540608145463509</cx:pt>
          <cx:pt idx="8695">25.538876262472609</cx:pt>
          <cx:pt idx="8696">25.534169707642171</cx:pt>
          <cx:pt idx="8697">25.53208117942609</cx:pt>
          <cx:pt idx="8698">25.52920705257106</cx:pt>
          <cx:pt idx="8699">25.525981641542469</cx:pt>
          <cx:pt idx="8700">25.525752476079958</cx:pt>
          <cx:pt idx="8701">25.525093578502741</cx:pt>
          <cx:pt idx="8702">25.52297450604377</cx:pt>
          <cx:pt idx="8703">25.52267259293518</cx:pt>
          <cx:pt idx="8704">25.521595769730691</cx:pt>
          <cx:pt idx="8705">25.519233658918001</cx:pt>
          <cx:pt idx="8706">25.516111058356859</cx:pt>
          <cx:pt idx="8707">25.51434555845276</cx:pt>
          <cx:pt idx="8708">25.50849328971859</cx:pt>
          <cx:pt idx="8709">25.503463830293349</cx:pt>
          <cx:pt idx="8710">25.503302295767469</cx:pt>
          <cx:pt idx="8711">25.501350413987389</cx:pt>
          <cx:pt idx="8712">25.501085414839249</cx:pt>
          <cx:pt idx="8713">25.499737486944891</cx:pt>
          <cx:pt idx="8714">25.494929877916281</cx:pt>
          <cx:pt idx="8715">25.493060153037391</cx:pt>
          <cx:pt idx="8716">25.492863819372761</cx:pt>
          <cx:pt idx="8717">25.492459388194259</cx:pt>
          <cx:pt idx="8718">25.492381510244869</cx:pt>
          <cx:pt idx="8719">25.49120464277437</cx:pt>
          <cx:pt idx="8720">25.489643605548071</cx:pt>
          <cx:pt idx="8721">25.489137217393932</cx:pt>
          <cx:pt idx="8722">25.48834389016109</cx:pt>
          <cx:pt idx="8723">25.48697464589555</cx:pt>
          <cx:pt idx="8724">25.48529474397035</cx:pt>
          <cx:pt idx="8725">25.483630083680879</cx:pt>
          <cx:pt idx="8726">25.48259636978651</cx:pt>
          <cx:pt idx="8727">25.47827098837417</cx:pt>
          <cx:pt idx="8728">25.4782603966712</cx:pt>
          <cx:pt idx="8729">25.477683507034769</cx:pt>
          <cx:pt idx="8730">25.47349113293637</cx:pt>
          <cx:pt idx="8731">25.46807312056632</cx:pt>
          <cx:pt idx="8732">25.464972938250639</cx:pt>
          <cx:pt idx="8733">25.464892861448291</cx:pt>
          <cx:pt idx="8734">25.464046507656981</cx:pt>
          <cx:pt idx="8735">25.461054247137302</cx:pt>
          <cx:pt idx="8736">25.45787688848359</cx:pt>
          <cx:pt idx="8737">25.454675262300039</cx:pt>
          <cx:pt idx="8738">25.454657061548239</cx:pt>
          <cx:pt idx="8739">25.454129959543561</cx:pt>
          <cx:pt idx="8740">25.44784451676615</cx:pt>
          <cx:pt idx="8741">25.445446413465419</cx:pt>
          <cx:pt idx="8742">25.443314304459101</cx:pt>
          <cx:pt idx="8743">25.4429699978534</cx:pt>
          <cx:pt idx="8744">25.442716632756792</cx:pt>
          <cx:pt idx="8745">25.437012124950972</cx:pt>
          <cx:pt idx="8746">25.43531867322832</cx:pt>
          <cx:pt idx="8747">25.43465214569073</cx:pt>
          <cx:pt idx="8748">25.43150340683469</cx:pt>
          <cx:pt idx="8749">25.430460629614839</cx:pt>
          <cx:pt idx="8750">25.43008612991984</cx:pt>
          <cx:pt idx="8751">25.429218553499041</cx:pt>
          <cx:pt idx="8752">25.423908010271749</cx:pt>
          <cx:pt idx="8753">25.423568301601371</cx:pt>
          <cx:pt idx="8754">25.42021203081142</cx:pt>
          <cx:pt idx="8755">25.419176813551989</cx:pt>
          <cx:pt idx="8756">25.418998521420441</cx:pt>
          <cx:pt idx="8757">25.416883961699661</cx:pt>
          <cx:pt idx="8758">25.415203999419191</cx:pt>
          <cx:pt idx="8759">25.413925406858102</cx:pt>
          <cx:pt idx="8760">25.408823236815341</cx:pt>
          <cx:pt idx="8761">25.406637118582339</cx:pt>
          <cx:pt idx="8762">25.406087743659992</cx:pt>
          <cx:pt idx="8763">25.40598626554895</cx:pt>
          <cx:pt idx="8764">25.404875960550179</cx:pt>
          <cx:pt idx="8765">25.404182158899101</cx:pt>
          <cx:pt idx="8766">25.39946298363666</cx:pt>
          <cx:pt idx="8767">25.397585950740609</cx:pt>
          <cx:pt idx="8768">25.394792918944219</cx:pt>
          <cx:pt idx="8769">25.389871919371469</cx:pt>
          <cx:pt idx="8770">25.38809640276412</cx:pt>
          <cx:pt idx="8771">25.38763902405066</cx:pt>
          <cx:pt idx="8772">25.386721602293949</cx:pt>
          <cx:pt idx="8773">25.386071111341469</cx:pt>
          <cx:pt idx="8774">25.38166317848286</cx:pt>
          <cx:pt idx="8775">25.38109471626332</cx:pt>
          <cx:pt idx="8776">25.380337712268439</cx:pt>
          <cx:pt idx="8777">25.379966744282289</cx:pt>
          <cx:pt idx="8778">25.379174486988429</cx:pt>
          <cx:pt idx="8779">25.368408904512091</cx:pt>
          <cx:pt idx="8780">25.36163723599368</cx:pt>
          <cx:pt idx="8781">25.36037869324673</cx:pt>
          <cx:pt idx="8782">25.360285328448711</cx:pt>
          <cx:pt idx="8783">25.356431761779</cx:pt>
          <cx:pt idx="8784">25.355511897617159</cx:pt>
          <cx:pt idx="8785">25.352989269010191</cx:pt>
          <cx:pt idx="8786">25.35162805275942</cx:pt>
          <cx:pt idx="8787">25.349658623081051</cx:pt>
          <cx:pt idx="8788">25.347469583913458</cx:pt>
          <cx:pt idx="8789">25.346338018041301</cx:pt>
          <cx:pt idx="8790">25.346005419750469</cx:pt>
          <cx:pt idx="8791">25.344265324097041</cx:pt>
          <cx:pt idx="8792">25.34348273753394</cx:pt>
          <cx:pt idx="8793">25.34198351503905</cx:pt>
          <cx:pt idx="8794">25.340699487770841</cx:pt>
          <cx:pt idx="8795">25.339658231063769</cx:pt>
          <cx:pt idx="8796">25.33692203772198</cx:pt>
          <cx:pt idx="8797">25.335508168783889</cx:pt>
          <cx:pt idx="8798">25.33393730818128</cx:pt>
          <cx:pt idx="8799">25.332617085244529</cx:pt>
          <cx:pt idx="8800">25.329406407002569</cx:pt>
          <cx:pt idx="8801">25.327149026465332</cx:pt>
          <cx:pt idx="8802">25.32617103276489</cx:pt>
          <cx:pt idx="8803">25.32293295030285</cx:pt>
          <cx:pt idx="8804">25.32081133347344</cx:pt>
          <cx:pt idx="8805">25.320754908327771</cx:pt>
          <cx:pt idx="8806">25.320510687720219</cx:pt>
          <cx:pt idx="8807">25.31984453053126</cx:pt>
          <cx:pt idx="8808">25.317104655506331</cx:pt>
          <cx:pt idx="8809">25.310044811134841</cx:pt>
          <cx:pt idx="8810">25.30941997469839</cx:pt>
          <cx:pt idx="8811">25.308577366276769</cx:pt>
          <cx:pt idx="8812">25.30799681078922</cx:pt>
          <cx:pt idx="8813">25.305252624793589</cx:pt>
          <cx:pt idx="8814">25.302723600313769</cx:pt>
          <cx:pt idx="8815">25.302425414719291</cx:pt>
          <cx:pt idx="8816">25.301807005956899</cx:pt>
          <cx:pt idx="8817">25.301800898569329</cx:pt>
          <cx:pt idx="8818">25.30114873026081</cx:pt>
          <cx:pt idx="8819">25.30067528637084</cx:pt>
          <cx:pt idx="8820">25.300623191161151</cx:pt>
          <cx:pt idx="8821">25.295223070436769</cx:pt>
          <cx:pt idx="8822">25.29332285696724</cx:pt>
          <cx:pt idx="8823">25.2926705312819</cx:pt>
          <cx:pt idx="8824">25.290889424411969</cx:pt>
          <cx:pt idx="8825">25.286861196482729</cx:pt>
          <cx:pt idx="8826">25.286469125552561</cx:pt>
          <cx:pt idx="8827">25.285293888921561</cx:pt>
          <cx:pt idx="8828">25.28322968486307</cx:pt>
          <cx:pt idx="8829">25.281295949446449</cx:pt>
          <cx:pt idx="8830">25.28069951746933</cx:pt>
          <cx:pt idx="8831">25.27707653675326</cx:pt>
          <cx:pt idx="8832">25.277055315052841</cx:pt>
          <cx:pt idx="8833">25.273139651094031</cx:pt>
          <cx:pt idx="8834">25.257086671438941</cx:pt>
          <cx:pt idx="8835">25.245478745060279</cx:pt>
          <cx:pt idx="8836">25.245358201983041</cx:pt>
          <cx:pt idx="8837">25.244772903426199</cx:pt>
          <cx:pt idx="8838">25.242097999889449</cx:pt>
          <cx:pt idx="8839">25.240895328941122</cx:pt>
          <cx:pt idx="8840">25.239028120598778</cx:pt>
          <cx:pt idx="8841">25.237301610638529</cx:pt>
          <cx:pt idx="8842">25.236539296346489</cx:pt>
          <cx:pt idx="8843">25.234914568630419</cx:pt>
          <cx:pt idx="8844">25.234074797017481</cx:pt>
          <cx:pt idx="8845">25.232157799898619</cx:pt>
          <cx:pt idx="8846">25.231992853821019</cx:pt>
          <cx:pt idx="8847">25.229218248879189</cx:pt>
          <cx:pt idx="8848">25.228224634122441</cx:pt>
          <cx:pt idx="8849">25.22684634496698</cx:pt>
          <cx:pt idx="8850">25.226189224841171</cx:pt>
          <cx:pt idx="8851">25.22551481476069</cx:pt>
          <cx:pt idx="8852">25.224991485443411</cx:pt>
          <cx:pt idx="8853">25.220874754723351</cx:pt>
          <cx:pt idx="8854">25.220560162127409</cx:pt>
          <cx:pt idx="8855">25.216785874503039</cx:pt>
          <cx:pt idx="8856">25.21417437579132</cx:pt>
          <cx:pt idx="8857">25.21312387512944</cx:pt>
          <cx:pt idx="8858">25.212289712568019</cx:pt>
          <cx:pt idx="8859">25.2101549625648</cx:pt>
          <cx:pt idx="8860">25.208927729582719</cx:pt>
          <cx:pt idx="8861">25.202316791496521</cx:pt>
          <cx:pt idx="8862">25.20220519359863</cx:pt>
          <cx:pt idx="8863">25.201411370510382</cx:pt>
          <cx:pt idx="8864">25.20098501501559</cx:pt>
          <cx:pt idx="8865">25.200215284877629</cx:pt>
          <cx:pt idx="8866">25.199976796538849</cx:pt>
          <cx:pt idx="8867">25.199927587679131</cx:pt>
          <cx:pt idx="8868">25.199877363414998</cx:pt>
          <cx:pt idx="8869">25.198826765910852</cx:pt>
          <cx:pt idx="8870">25.197245095537941</cx:pt>
          <cx:pt idx="8871">25.19453094552135</cx:pt>
          <cx:pt idx="8872">25.192797410428579</cx:pt>
          <cx:pt idx="8873">25.192764979150549</cx:pt>
          <cx:pt idx="8874">25.192476769461901</cx:pt>
          <cx:pt idx="8875">25.190651647489691</cx:pt>
          <cx:pt idx="8876">25.188780945567569</cx:pt>
          <cx:pt idx="8877">25.183549443605791</cx:pt>
          <cx:pt idx="8878">25.18160159393015</cx:pt>
          <cx:pt idx="8879">25.181552155404582</cx:pt>
          <cx:pt idx="8880">25.179794423812709</cx:pt>
          <cx:pt idx="8881">25.172810708158739</cx:pt>
          <cx:pt idx="8882">25.17119138172658</cx:pt>
          <cx:pt idx="8883">25.169176158814579</cx:pt>
          <cx:pt idx="8884">25.166239834146289</cx:pt>
          <cx:pt idx="8885">25.165562303305279</cx:pt>
          <cx:pt idx="8886">25.164942773433591</cx:pt>
          <cx:pt idx="8887">25.164592583814681</cx:pt>
          <cx:pt idx="8888">25.16455548740003</cx:pt>
          <cx:pt idx="8889">25.164200957538949</cx:pt>
          <cx:pt idx="8890">25.16320281743069</cx:pt>
          <cx:pt idx="8891">25.16297833241191</cx:pt>
          <cx:pt idx="8892">25.15971356480075</cx:pt>
          <cx:pt idx="8893">25.158025003003619</cx:pt>
          <cx:pt idx="8894">25.155860684622311</cx:pt>
          <cx:pt idx="8895">25.153740154342021</cx:pt>
          <cx:pt idx="8896">25.148035106418419</cx:pt>
          <cx:pt idx="8897">25.14763248687883</cx:pt>
          <cx:pt idx="8898">25.142985839975839</cx:pt>
          <cx:pt idx="8899">25.142080247686039</cx:pt>
          <cx:pt idx="8900">25.141360268790809</cx:pt>
          <cx:pt idx="8901">25.140392323228159</cx:pt>
          <cx:pt idx="8902">25.139538483380459</cx:pt>
          <cx:pt idx="8903">25.138288688736019</cx:pt>
          <cx:pt idx="8904">25.138041083145069</cx:pt>
          <cx:pt idx="8905">25.134936069430921</cx:pt>
          <cx:pt idx="8906">25.131402087158399</cx:pt>
          <cx:pt idx="8907">25.131290260055859</cx:pt>
          <cx:pt idx="8908">25.127870392983262</cx:pt>
          <cx:pt idx="8909">25.12226189502249</cx:pt>
          <cx:pt idx="8910">25.122186702548749</cx:pt>
          <cx:pt idx="8911">25.121063114089829</cx:pt>
          <cx:pt idx="8912">25.11553297028545</cx:pt>
          <cx:pt idx="8913">25.112057960252521</cx:pt>
          <cx:pt idx="8914">25.112042933773068</cx:pt>
          <cx:pt idx="8915">25.11170450085492</cx:pt>
          <cx:pt idx="8916">25.110400612478209</cx:pt>
          <cx:pt idx="8917">25.109622285582059</cx:pt>
          <cx:pt idx="8918">25.10932056900992</cx:pt>
          <cx:pt idx="8919">25.1088404490553</cx:pt>
          <cx:pt idx="8920">25.108162524171089</cx:pt>
          <cx:pt idx="8921">25.107973135608631</cx:pt>
          <cx:pt idx="8922">25.10785057732247</cx:pt>
          <cx:pt idx="8923">25.105694920830999</cx:pt>
          <cx:pt idx="8924">25.102786399467529</cx:pt>
          <cx:pt idx="8925">25.1006947092019</cx:pt>
          <cx:pt idx="8926">25.09950382941674</cx:pt>
          <cx:pt idx="8927">25.091177089042169</cx:pt>
          <cx:pt idx="8928">25.0900777367807</cx:pt>
          <cx:pt idx="8929">25.089897823888869</cx:pt>
          <cx:pt idx="8930">25.088726797444881</cx:pt>
          <cx:pt idx="8931">25.085183683172492</cx:pt>
          <cx:pt idx="8932">25.083229517277481</cx:pt>
          <cx:pt idx="8933">25.080397247224031</cx:pt>
          <cx:pt idx="8934">25.079893852505361</cx:pt>
          <cx:pt idx="8935">25.078887200778219</cx:pt>
          <cx:pt idx="8936">25.07856919745344</cx:pt>
          <cx:pt idx="8937">25.074963673175311</cx:pt>
          <cx:pt idx="8938">25.073872218075429</cx:pt>
          <cx:pt idx="8939">25.072688612411099</cx:pt>
          <cx:pt idx="8940">25.070848490715679</cx:pt>
          <cx:pt idx="8941">25.065712004113131</cx:pt>
          <cx:pt idx="8942">25.064315269603181</cx:pt>
          <cx:pt idx="8943">25.064286200016529</cx:pt>
          <cx:pt idx="8944">25.063906671570251</cx:pt>
          <cx:pt idx="8945">25.063023275268989</cx:pt>
          <cx:pt idx="8946">25.061769673184489</cx:pt>
          <cx:pt idx="8947">25.060573735086471</cx:pt>
          <cx:pt idx="8948">25.059400713676879</cx:pt>
          <cx:pt idx="8949">25.05823799320202</cx:pt>
          <cx:pt idx="8950">25.057764927209181</cx:pt>
          <cx:pt idx="8951">25.05286188978479</cx:pt>
          <cx:pt idx="8952">25.051606417499791</cx:pt>
          <cx:pt idx="8953">25.04824611692213</cx:pt>
          <cx:pt idx="8954">25.037520225854148</cx:pt>
          <cx:pt idx="8955">25.034408330322261</cx:pt>
          <cx:pt idx="8956">25.028777686245618</cx:pt>
          <cx:pt idx="8957">25.028131206447501</cx:pt>
          <cx:pt idx="8958">25.02548753626235</cx:pt>
          <cx:pt idx="8959">25.024125374342631</cx:pt>
          <cx:pt idx="8960">25.023231479808011</cx:pt>
          <cx:pt idx="8961">25.02197892439095</cx:pt>
          <cx:pt idx="8962">25.019712523281399</cx:pt>
          <cx:pt idx="8963">25.018513087367189</cx:pt>
          <cx:pt idx="8964">25.01742240222762</cx:pt>
          <cx:pt idx="8965">25.017248849336291</cx:pt>
          <cx:pt idx="8966">25.016579638493141</cx:pt>
          <cx:pt idx="8967">25.015718168863959</cx:pt>
          <cx:pt idx="8968">25.01545891304275</cx:pt>
          <cx:pt idx="8969">25.009803885156121</cx:pt>
          <cx:pt idx="8970">25.00957916596483</cx:pt>
          <cx:pt idx="8971">25.00879737692993</cx:pt>
          <cx:pt idx="8972">25.006822766260122</cx:pt>
          <cx:pt idx="8973">25.004083631546528</cx:pt>
          <cx:pt idx="8974">25.00401405915958</cx:pt>
          <cx:pt idx="8975">24.997533077933841</cx:pt>
          <cx:pt idx="8976">24.997185687253261</cx:pt>
          <cx:pt idx="8977">24.996474128249918</cx:pt>
          <cx:pt idx="8978">24.990771371665151</cx:pt>
          <cx:pt idx="8979">24.98713774871171</cx:pt>
          <cx:pt idx="8980">24.986131623628101</cx:pt>
          <cx:pt idx="8981">24.98495474811638</cx:pt>
          <cx:pt idx="8982">24.981876669108729</cx:pt>
          <cx:pt idx="8983">24.978569876770688</cx:pt>
          <cx:pt idx="8984">24.972573315162911</cx:pt>
          <cx:pt idx="8985">24.972524186922431</cx:pt>
          <cx:pt idx="8986">24.971564448079459</cx:pt>
          <cx:pt idx="8987">24.96704846145342</cx:pt>
          <cx:pt idx="8988">24.9662765793868</cx:pt>
          <cx:pt idx="8989">24.962826685153701</cx:pt>
          <cx:pt idx="8990">24.961480641726229</cx:pt>
          <cx:pt idx="8991">24.95501581740568</cx:pt>
          <cx:pt idx="8992">24.954320789040729</cx:pt>
          <cx:pt idx="8993">24.950145431150499</cx:pt>
          <cx:pt idx="8994">24.948379038179709</cx:pt>
          <cx:pt idx="8995">24.941496573511429</cx:pt>
          <cx:pt idx="8996">24.94105619979333</cx:pt>
          <cx:pt idx="8997">24.940956440360509</cx:pt>
          <cx:pt idx="8998">24.939579233885471</cx:pt>
          <cx:pt idx="8999">24.939554688395791</cx:pt>
          <cx:pt idx="9000">24.939135106826711</cx:pt>
          <cx:pt idx="9001">24.932051453567251</cx:pt>
          <cx:pt idx="9002">24.93129276451068</cx:pt>
          <cx:pt idx="9003">24.929647706366151</cx:pt>
          <cx:pt idx="9004">24.928966683938249</cx:pt>
          <cx:pt idx="9005">24.92788382458783</cx:pt>
          <cx:pt idx="9006">24.926962714564311</cx:pt>
          <cx:pt idx="9007">24.92424171325915</cx:pt>
          <cx:pt idx="9008">24.923849708689289</cx:pt>
          <cx:pt idx="9009">24.92205378423634</cx:pt>
          <cx:pt idx="9010">24.921249638856569</cx:pt>
          <cx:pt idx="9011">24.919695038231531</cx:pt>
          <cx:pt idx="9012">24.918433201054562</cx:pt>
          <cx:pt idx="9013">24.918344151332569</cx:pt>
          <cx:pt idx="9014">24.918013463979829</cx:pt>
          <cx:pt idx="9015">24.916095066217089</cx:pt>
          <cx:pt idx="9016">24.915235658119101</cx:pt>
          <cx:pt idx="9017">24.91428744002927</cx:pt>
          <cx:pt idx="9018">24.908802146235999</cx:pt>
          <cx:pt idx="9019">24.90705121218129</cx:pt>
          <cx:pt idx="9020">24.904898495645568</cx:pt>
          <cx:pt idx="9021">24.901760772281751</cx:pt>
          <cx:pt idx="9022">24.901158056745551</cx:pt>
          <cx:pt idx="9023">24.899302742538168</cx:pt>
          <cx:pt idx="9024">24.899003464372161</cx:pt>
          <cx:pt idx="9025">24.887180694700419</cx:pt>
          <cx:pt idx="9026">24.87941101968871</cx:pt>
          <cx:pt idx="9027">24.87772176198261</cx:pt>
          <cx:pt idx="9028">24.875061196833059</cx:pt>
          <cx:pt idx="9029">24.87455820260395</cx:pt>
          <cx:pt idx="9030">24.87454652205156</cx:pt>
          <cx:pt idx="9031">24.871306479839369</cx:pt>
          <cx:pt idx="9032">24.870536490268421</cx:pt>
          <cx:pt idx="9033">24.867022895078499</cx:pt>
          <cx:pt idx="9034">24.86702285166589</cx:pt>
          <cx:pt idx="9035">24.861726766668632</cx:pt>
          <cx:pt idx="9036">24.86159502719903</cx:pt>
          <cx:pt idx="9037">24.860056191535659</cx:pt>
          <cx:pt idx="9038">24.855530272301721</cx:pt>
          <cx:pt idx="9039">24.855357662043239</cx:pt>
          <cx:pt idx="9040">24.85531977055502</cx:pt>
          <cx:pt idx="9041">24.852255182368271</cx:pt>
          <cx:pt idx="9042">24.850615289219071</cx:pt>
          <cx:pt idx="9043">24.84916728155553</cx:pt>
          <cx:pt idx="9044">24.846456578889949</cx:pt>
          <cx:pt idx="9045">24.843487364840492</cx:pt>
          <cx:pt idx="9046">24.84125430804005</cx:pt>
          <cx:pt idx="9047">24.835943142364609</cx:pt>
          <cx:pt idx="9048">24.83528649466081</cx:pt>
          <cx:pt idx="9049">24.83377394086444</cx:pt>
          <cx:pt idx="9050">24.833153074094511</cx:pt>
          <cx:pt idx="9051">24.832018328366662</cx:pt>
          <cx:pt idx="9052">24.831103425216899</cx:pt>
          <cx:pt idx="9053">24.826122589797379</cx:pt>
          <cx:pt idx="9054">24.825505240671649</cx:pt>
          <cx:pt idx="9055">24.822687968467459</cx:pt>
          <cx:pt idx="9056">24.821170674822429</cx:pt>
          <cx:pt idx="9057">24.8194539855083</cx:pt>
          <cx:pt idx="9058">24.81801454470331</cx:pt>
          <cx:pt idx="9059">24.817815588963359</cx:pt>
          <cx:pt idx="9060">24.817750535413118</cx:pt>
          <cx:pt idx="9061">24.810910626769999</cx:pt>
          <cx:pt idx="9062">24.810058911922539</cx:pt>
          <cx:pt idx="9063">24.80955878900096</cx:pt>
          <cx:pt idx="9064">24.807138161593571</cx:pt>
          <cx:pt idx="9065">24.80536349359857</cx:pt>
          <cx:pt idx="9066">24.805071291648218</cx:pt>
          <cx:pt idx="9067">24.804213659683381</cx:pt>
          <cx:pt idx="9068">24.800722445715639</cx:pt>
          <cx:pt idx="9069">24.800559303938631</cx:pt>
          <cx:pt idx="9070">24.800500202570049</cx:pt>
          <cx:pt idx="9071">24.800291426986519</cx:pt>
          <cx:pt idx="9072">24.800279856579021</cx:pt>
          <cx:pt idx="9073">24.798816570859771</cx:pt>
          <cx:pt idx="9074">24.797522397371392</cx:pt>
          <cx:pt idx="9075">24.797396372013988</cx:pt>
          <cx:pt idx="9076">24.790590152582251</cx:pt>
          <cx:pt idx="9077">24.789019944516951</cx:pt>
          <cx:pt idx="9078">24.788293390571798</cx:pt>
          <cx:pt idx="9079">24.785283118013488</cx:pt>
          <cx:pt idx="9080">24.784371709485949</cx:pt>
          <cx:pt idx="9081">24.78081264595874</cx:pt>
          <cx:pt idx="9082">24.778636691391569</cx:pt>
          <cx:pt idx="9083">24.777682785104201</cx:pt>
          <cx:pt idx="9084">24.777137438476839</cx:pt>
          <cx:pt idx="9085">24.774600029860999</cx:pt>
          <cx:pt idx="9086">24.773364835667309</cx:pt>
          <cx:pt idx="9087">24.771008867344669</cx:pt>
          <cx:pt idx="9088">24.770582248781452</cx:pt>
          <cx:pt idx="9089">24.766029375289939</cx:pt>
          <cx:pt idx="9090">24.765878087087248</cx:pt>
          <cx:pt idx="9091">24.760747880325908</cx:pt>
          <cx:pt idx="9092">24.76033553531903</cx:pt>
          <cx:pt idx="9093">24.757979119394481</cx:pt>
          <cx:pt idx="9094">24.757649214889689</cx:pt>
          <cx:pt idx="9095">24.75654551261546</cx:pt>
          <cx:pt idx="9096">24.75188224247778</cx:pt>
          <cx:pt idx="9097">24.750878839209818</cx:pt>
          <cx:pt idx="9098">24.750466261426009</cx:pt>
          <cx:pt idx="9099">24.750315623150549</cx:pt>
          <cx:pt idx="9100">24.749933001456171</cx:pt>
          <cx:pt idx="9101">24.747451124637781</cx:pt>
          <cx:pt idx="9102">24.74622240270287</cx:pt>
          <cx:pt idx="9103">24.746073712092269</cx:pt>
          <cx:pt idx="9104">24.745633703029139</cx:pt>
          <cx:pt idx="9105">24.74176174671522</cx:pt>
          <cx:pt idx="9106">24.740183559470101</cx:pt>
          <cx:pt idx="9107">24.740103006063851</cx:pt>
          <cx:pt idx="9108">24.739936954767309</cx:pt>
          <cx:pt idx="9109">24.735962193075409</cx:pt>
          <cx:pt idx="9110">24.735421636107279</cx:pt>
          <cx:pt idx="9111">24.733928402177501</cx:pt>
          <cx:pt idx="9112">24.73142548609556</cx:pt>
          <cx:pt idx="9113">24.727049543716319</cx:pt>
          <cx:pt idx="9114">24.723897649468299</cx:pt>
          <cx:pt idx="9115">24.723662909912061</cx:pt>
          <cx:pt idx="9116">24.722506092886881</cx:pt>
          <cx:pt idx="9117">24.721176947354319</cx:pt>
          <cx:pt idx="9118">24.715565825709799</cx:pt>
          <cx:pt idx="9119">24.714185618948559</cx:pt>
          <cx:pt idx="9120">24.710205117512341</cx:pt>
          <cx:pt idx="9121">24.709325264375892</cx:pt>
          <cx:pt idx="9122">24.706075133581209</cx:pt>
          <cx:pt idx="9123">24.705969215894811</cx:pt>
          <cx:pt idx="9124">24.704225232381141</cx:pt>
          <cx:pt idx="9125">24.702233307464809</cx:pt>
          <cx:pt idx="9126">24.70127503031139</cx:pt>
          <cx:pt idx="9127">24.698466039049588</cx:pt>
          <cx:pt idx="9128">24.698295943516442</cx:pt>
          <cx:pt idx="9129">24.69806138467311</cx:pt>
          <cx:pt idx="9130">24.693238433260049</cx:pt>
          <cx:pt idx="9131">24.690490091024401</cx:pt>
          <cx:pt idx="9132">24.689891964285021</cx:pt>
          <cx:pt idx="9133">24.689776334614539</cx:pt>
          <cx:pt idx="9134">24.689389023254328</cx:pt>
          <cx:pt idx="9135">24.68861580685903</cx:pt>
          <cx:pt idx="9136">24.686099533809731</cx:pt>
          <cx:pt idx="9137">24.685661997075201</cx:pt>
          <cx:pt idx="9138">24.683321811924909</cx:pt>
          <cx:pt idx="9139">24.682806951787839</cx:pt>
          <cx:pt idx="9140">24.68266872049993</cx:pt>
          <cx:pt idx="9141">24.680961046665839</cx:pt>
          <cx:pt idx="9142">24.68000441700055</cx:pt>
          <cx:pt idx="9143">24.679487647316659</cx:pt>
          <cx:pt idx="9144">24.67881085028063</cx:pt>
          <cx:pt idx="9145">24.677480868653468</cx:pt>
          <cx:pt idx="9146">24.676927181548098</cx:pt>
          <cx:pt idx="9147">24.676859346038778</cx:pt>
          <cx:pt idx="9148">24.67600901604332</cx:pt>
          <cx:pt idx="9149">24.675884975757089</cx:pt>
          <cx:pt idx="9150">24.675108377862571</cx:pt>
          <cx:pt idx="9151">24.672985870050589</cx:pt>
          <cx:pt idx="9152">24.672483611539189</cx:pt>
          <cx:pt idx="9153">24.671145106898251</cx:pt>
          <cx:pt idx="9154">24.669772081536909</cx:pt>
          <cx:pt idx="9155">24.669503948980068</cx:pt>
          <cx:pt idx="9156">24.66716348712086</cx:pt>
          <cx:pt idx="9157">24.66589542803116</cx:pt>
          <cx:pt idx="9158">24.664502960318991</cx:pt>
          <cx:pt idx="9159">24.66397694799079</cx:pt>
          <cx:pt idx="9160">24.663174065633211</cx:pt>
          <cx:pt idx="9161">24.660072969518751</cx:pt>
          <cx:pt idx="9162">24.66001778842406</cx:pt>
          <cx:pt idx="9163">24.65458216980992</cx:pt>
          <cx:pt idx="9164">24.653958509221859</cx:pt>
          <cx:pt idx="9165">24.6461551544092</cx:pt>
          <cx:pt idx="9166">24.646035708215681</cx:pt>
          <cx:pt idx="9167">24.636825544494219</cx:pt>
          <cx:pt idx="9168">24.636170482162949</cx:pt>
          <cx:pt idx="9169">24.63587281249189</cx:pt>
          <cx:pt idx="9170">24.632559768069289</cx:pt>
          <cx:pt idx="9171">24.63172900613462</cx:pt>
          <cx:pt idx="9172">24.62441195508276</cx:pt>
          <cx:pt idx="9173">24.621047783202691</cx:pt>
          <cx:pt idx="9174">24.6203828751134</cx:pt>
          <cx:pt idx="9175">24.619758918300089</cx:pt>
          <cx:pt idx="9176">24.617612785377819</cx:pt>
          <cx:pt idx="9177">24.616662636084001</cx:pt>
          <cx:pt idx="9178">24.615348372387938</cx:pt>
          <cx:pt idx="9179">24.607494458799469</cx:pt>
          <cx:pt idx="9180">24.604166734565091</cx:pt>
          <cx:pt idx="9181">24.603061412036901</cx:pt>
          <cx:pt idx="9182">24.600339167785329</cx:pt>
          <cx:pt idx="9183">24.600285671781641</cx:pt>
          <cx:pt idx="9184">24.598932973673978</cx:pt>
          <cx:pt idx="9185">24.59713727105807</cx:pt>
          <cx:pt idx="9186">24.597116285852891</cx:pt>
          <cx:pt idx="9187">24.59639684853553</cx:pt>
          <cx:pt idx="9188">24.596042268805942</cx:pt>
          <cx:pt idx="9189">24.59539478103132</cx:pt>
          <cx:pt idx="9190">24.594443354472549</cx:pt>
          <cx:pt idx="9191">24.588525625723449</cx:pt>
          <cx:pt idx="9192">24.587972703217378</cx:pt>
          <cx:pt idx="9193">24.585207551854399</cx:pt>
          <cx:pt idx="9194">24.58169970206546</cx:pt>
          <cx:pt idx="9195">24.581559406833389</cx:pt>
          <cx:pt idx="9196">24.581418356336229</cx:pt>
          <cx:pt idx="9197">24.57892468208609</cx:pt>
          <cx:pt idx="9198">24.578733274072821</cx:pt>
          <cx:pt idx="9199">24.577356599812681</cx:pt>
          <cx:pt idx="9200">24.576293305867679</cx:pt>
          <cx:pt idx="9201">24.574986893095691</cx:pt>
          <cx:pt idx="9202">24.56988484737041</cx:pt>
          <cx:pt idx="9203">24.565354937053421</cx:pt>
          <cx:pt idx="9204">24.565172361787141</cx:pt>
          <cx:pt idx="9205">24.562960942469619</cx:pt>
          <cx:pt idx="9206">24.562161374143962</cx:pt>
          <cx:pt idx="9207">24.559670027009599</cx:pt>
          <cx:pt idx="9208">24.556640178421109</cx:pt>
          <cx:pt idx="9209">24.555100951283759</cx:pt>
          <cx:pt idx="9210">24.55501193565561</cx:pt>
          <cx:pt idx="9211">24.554046289540199</cx:pt>
          <cx:pt idx="9212">24.55247156820262</cx:pt>
          <cx:pt idx="9213">24.55213410796647</cx:pt>
          <cx:pt idx="9214">24.55068146066964</cx:pt>
          <cx:pt idx="9215">24.55020926919865</cx:pt>
          <cx:pt idx="9216">24.549603701694089</cx:pt>
          <cx:pt idx="9217">24.5484117310816</cx:pt>
          <cx:pt idx="9218">24.546919924032121</cx:pt>
          <cx:pt idx="9219">24.54401319268386</cx:pt>
          <cx:pt idx="9220">24.541174952241409</cx:pt>
          <cx:pt idx="9221">24.537050658394339</cx:pt>
          <cx:pt idx="9222">24.537037478822761</cx:pt>
          <cx:pt idx="9223">24.536576847657091</cx:pt>
          <cx:pt idx="9224">24.53311774116445</cx:pt>
          <cx:pt idx="9225">24.532182701096431</cx:pt>
          <cx:pt idx="9226">24.531030921819259</cx:pt>
          <cx:pt idx="9227">24.530299735993481</cx:pt>
          <cx:pt idx="9228">24.529297349225651</cx:pt>
          <cx:pt idx="9229">24.526623257455899</cx:pt>
          <cx:pt idx="9230">24.526622346646281</cx:pt>
          <cx:pt idx="9231">24.526448352128771</cx:pt>
          <cx:pt idx="9232">24.525291841328251</cx:pt>
          <cx:pt idx="9233">24.5249223729822</cx:pt>
          <cx:pt idx="9234">24.52419098678336</cx:pt>
          <cx:pt idx="9235">24.523939152986699</cx:pt>
          <cx:pt idx="9236">24.523922116008279</cx:pt>
          <cx:pt idx="9237">24.522753401964</cx:pt>
          <cx:pt idx="9238">24.520889403846379</cx:pt>
          <cx:pt idx="9239">24.519162703987881</cx:pt>
          <cx:pt idx="9240">24.518777373029039</cx:pt>
          <cx:pt idx="9241">24.51777386774193</cx:pt>
          <cx:pt idx="9242">24.517260382735682</cx:pt>
          <cx:pt idx="9243">24.51693570778685</cx:pt>
          <cx:pt idx="9244">24.51668231901203</cx:pt>
          <cx:pt idx="9245">24.516508861122471</cx:pt>
          <cx:pt idx="9246">24.51594582450689</cx:pt>
          <cx:pt idx="9247">24.51292394498789</cx:pt>
          <cx:pt idx="9248">24.510999589864412</cx:pt>
          <cx:pt idx="9249">24.51068211005013</cx:pt>
          <cx:pt idx="9250">24.510262695915429</cx:pt>
          <cx:pt idx="9251">24.509998601380381</cx:pt>
          <cx:pt idx="9252">24.50919859512128</cx:pt>
          <cx:pt idx="9253">24.506428481501089</cx:pt>
          <cx:pt idx="9254">24.50553308246403</cx:pt>
          <cx:pt idx="9255">24.50417592524558</cx:pt>
          <cx:pt idx="9256">24.501257086351899</cx:pt>
          <cx:pt idx="9257">24.501034857233041</cx:pt>
          <cx:pt idx="9258">24.50086879781712</cx:pt>
          <cx:pt idx="9259">24.50080096370057</cx:pt>
          <cx:pt idx="9260">24.499050157151832</cx:pt>
          <cx:pt idx="9261">24.499020507809089</cx:pt>
          <cx:pt idx="9262">24.4984729166016</cx:pt>
          <cx:pt idx="9263">24.498156986856671</cx:pt>
          <cx:pt idx="9264">24.497710001016689</cx:pt>
          <cx:pt idx="9265">24.497005406856928</cx:pt>
          <cx:pt idx="9266">24.495936789870331</cx:pt>
          <cx:pt idx="9267">24.494167683736649</cx:pt>
          <cx:pt idx="9268">24.493852110215961</cx:pt>
          <cx:pt idx="9269">24.49235455766453</cx:pt>
          <cx:pt idx="9270">24.491171364490189</cx:pt>
          <cx:pt idx="9271">24.488232720119498</cx:pt>
          <cx:pt idx="9272">24.48665770327424</cx:pt>
          <cx:pt idx="9273">24.484859332890309</cx:pt>
          <cx:pt idx="9274">24.483737870565669</cx:pt>
          <cx:pt idx="9275">24.471647669665959</cx:pt>
          <cx:pt idx="9276">24.470997345074899</cx:pt>
          <cx:pt idx="9277">24.470342953083769</cx:pt>
          <cx:pt idx="9278">24.466770897512639</cx:pt>
          <cx:pt idx="9279">24.464217465238409</cx:pt>
          <cx:pt idx="9280">24.462849617873442</cx:pt>
          <cx:pt idx="9281">24.46218529324404</cx:pt>
          <cx:pt idx="9282">24.461256045678461</cx:pt>
          <cx:pt idx="9283">24.460828613429719</cx:pt>
          <cx:pt idx="9284">24.458485642611631</cx:pt>
          <cx:pt idx="9285">24.454932547553732</cx:pt>
          <cx:pt idx="9286">24.454929683001438</cx:pt>
          <cx:pt idx="9287">24.45295414740211</cx:pt>
          <cx:pt idx="9288">24.446400470715108</cx:pt>
          <cx:pt idx="9289">24.4443549809099</cx:pt>
          <cx:pt idx="9290">24.443405685099439</cx:pt>
          <cx:pt idx="9291">24.44332890475199</cx:pt>
          <cx:pt idx="9292">24.442525318385471</cx:pt>
          <cx:pt idx="9293">24.441063567074341</cx:pt>
          <cx:pt idx="9294">24.44091004292865</cx:pt>
          <cx:pt idx="9295">24.439933098177029</cx:pt>
          <cx:pt idx="9296">24.439597701419029</cx:pt>
          <cx:pt idx="9297">24.432819545201589</cx:pt>
          <cx:pt idx="9298">24.430436500302179</cx:pt>
          <cx:pt idx="9299">24.430359570794451</cx:pt>
          <cx:pt idx="9300">24.429661356477219</cx:pt>
          <cx:pt idx="9301">24.424834077528921</cx:pt>
          <cx:pt idx="9302">24.420851928018809</cx:pt>
          <cx:pt idx="9303">24.419334779919691</cx:pt>
          <cx:pt idx="9304">24.41669914880714</cx:pt>
          <cx:pt idx="9305">24.415699326676659</cx:pt>
          <cx:pt idx="9306">24.412948382732409</cx:pt>
          <cx:pt idx="9307">24.410912542051779</cx:pt>
          <cx:pt idx="9308">24.410143743111949</cx:pt>
          <cx:pt idx="9309">24.405382064811821</cx:pt>
          <cx:pt idx="9310">24.402627053508301</cx:pt>
          <cx:pt idx="9311">24.40248367043889</cx:pt>
          <cx:pt idx="9312">24.40130075710454</cx:pt>
          <cx:pt idx="9313">24.400935735954079</cx:pt>
          <cx:pt idx="9314">24.400452620369041</cx:pt>
          <cx:pt idx="9315">24.398584883699371</cx:pt>
          <cx:pt idx="9316">24.397236416987958</cx:pt>
          <cx:pt idx="9317">24.396906941297129</cx:pt>
          <cx:pt idx="9318">24.391030105927442</cx:pt>
          <cx:pt idx="9319">24.389629198993969</cx:pt>
          <cx:pt idx="9320">24.38951803243026</cx:pt>
          <cx:pt idx="9321">24.385367885951101</cx:pt>
          <cx:pt idx="9322">24.385319115719589</cx:pt>
          <cx:pt idx="9323">24.379753310549251</cx:pt>
          <cx:pt idx="9324">24.374586636908631</cx:pt>
          <cx:pt idx="9325">24.374564234945581</cx:pt>
          <cx:pt idx="9326">24.37404328159597</cx:pt>
          <cx:pt idx="9327">24.372604223970161</cx:pt>
          <cx:pt idx="9328">24.37061747601015</cx:pt>
          <cx:pt idx="9329">24.367163774816611</cx:pt>
          <cx:pt idx="9330">24.36149177815911</cx:pt>
          <cx:pt idx="9331">24.35925488672239</cx:pt>
          <cx:pt idx="9332">24.358621941228161</cx:pt>
          <cx:pt idx="9333">24.357574234630111</cx:pt>
          <cx:pt idx="9334">24.356928022015222</cx:pt>
          <cx:pt idx="9335">24.350178045219309</cx:pt>
          <cx:pt idx="9336">24.348363179774321</cx:pt>
          <cx:pt idx="9337">24.347128811190181</cx:pt>
          <cx:pt idx="9338">24.343028959757309</cx:pt>
          <cx:pt idx="9339">24.34227028440576</cx:pt>
          <cx:pt idx="9340">24.34137038880791</cx:pt>
          <cx:pt idx="9341">24.340332757207769</cx:pt>
          <cx:pt idx="9342">24.33612223367852</cx:pt>
          <cx:pt idx="9343">24.333957544396529</cx:pt>
          <cx:pt idx="9344">24.333517252932602</cx:pt>
          <cx:pt idx="9345">24.330404886979629</cx:pt>
          <cx:pt idx="9346">24.32280381538277</cx:pt>
          <cx:pt idx="9347">24.32223431669593</cx:pt>
          <cx:pt idx="9348">24.31872646587377</cx:pt>
          <cx:pt idx="9349">24.31614149841332</cx:pt>
          <cx:pt idx="9350">24.309104419101711</cx:pt>
          <cx:pt idx="9351">24.308666453445301</cx:pt>
          <cx:pt idx="9352">24.307617916780131</cx:pt>
          <cx:pt idx="9353">24.306216100969621</cx:pt>
          <cx:pt idx="9354">24.304478843321348</cx:pt>
          <cx:pt idx="9355">24.304200228550581</cx:pt>
          <cx:pt idx="9356">24.302209564750449</cx:pt>
          <cx:pt idx="9357">24.299991373074921</cx:pt>
          <cx:pt idx="9358">24.297244871273751</cx:pt>
          <cx:pt idx="9359">24.291032264650649</cx:pt>
          <cx:pt idx="9360">24.29077739496352</cx:pt>
          <cx:pt idx="9361">24.29017136070609</cx:pt>
          <cx:pt idx="9362">24.289016044360061</cx:pt>
          <cx:pt idx="9363">24.288740206468201</cx:pt>
          <cx:pt idx="9364">24.288227125683179</cx:pt>
          <cx:pt idx="9365">24.287309717508968</cx:pt>
          <cx:pt idx="9366">24.2851842882257</cx:pt>
          <cx:pt idx="9367">24.283789950625799</cx:pt>
          <cx:pt idx="9368">24.283165913027769</cx:pt>
          <cx:pt idx="9369">24.282771838727371</cx:pt>
          <cx:pt idx="9370">24.281345638439859</cx:pt>
          <cx:pt idx="9371">24.281188427301711</cx:pt>
          <cx:pt idx="9372">24.28041144765432</cx:pt>
          <cx:pt idx="9373">24.279478478329469</cx:pt>
          <cx:pt idx="9374">24.278339386466129</cx:pt>
          <cx:pt idx="9375">24.27453914097466</cx:pt>
          <cx:pt idx="9376">24.27416712302006</cx:pt>
          <cx:pt idx="9377">24.27404851322872</cx:pt>
          <cx:pt idx="9378">24.27170063165941</cx:pt>
          <cx:pt idx="9379">24.270686123438239</cx:pt>
          <cx:pt idx="9380">24.264689795070691</cx:pt>
          <cx:pt idx="9381">24.261908719488272</cx:pt>
          <cx:pt idx="9382">24.260065608755959</cx:pt>
          <cx:pt idx="9383">24.259229044232121</cx:pt>
          <cx:pt idx="9384">24.258916175375919</cx:pt>
          <cx:pt idx="9385">24.258765112181759</cx:pt>
          <cx:pt idx="9386">24.258185943409401</cx:pt>
          <cx:pt idx="9387">24.25635013726388</cx:pt>
          <cx:pt idx="9388">24.255518179207481</cx:pt>
          <cx:pt idx="9389">24.253287649447412</cx:pt>
          <cx:pt idx="9390">24.251473443266139</cx:pt>
          <cx:pt idx="9391">24.248317135293629</cx:pt>
          <cx:pt idx="9392">24.245319411264742</cx:pt>
          <cx:pt idx="9393">24.244569013187711</cx:pt>
          <cx:pt idx="9394">24.244052162140999</cx:pt>
          <cx:pt idx="9395">24.241362981808969</cx:pt>
          <cx:pt idx="9396">24.239901560114689</cx:pt>
          <cx:pt idx="9397">24.239520288677799</cx:pt>
          <cx:pt idx="9398">24.237853390106402</cx:pt>
          <cx:pt idx="9399">24.23132482811523</cx:pt>
          <cx:pt idx="9400">24.230547467570879</cx:pt>
          <cx:pt idx="9401">24.229766934828881</cx:pt>
          <cx:pt idx="9402">24.229400688718869</cx:pt>
          <cx:pt idx="9403">24.227257404869849</cx:pt>
          <cx:pt idx="9404">24.227173464981519</cx:pt>
          <cx:pt idx="9405">24.227145406869091</cx:pt>
          <cx:pt idx="9406">24.21840970207332</cx:pt>
          <cx:pt idx="9407">24.217860306106491</cx:pt>
          <cx:pt idx="9408">24.217815302689491</cx:pt>
          <cx:pt idx="9409">24.216276865342039</cx:pt>
          <cx:pt idx="9410">24.214105482922712</cx:pt>
          <cx:pt idx="9411">24.212410141569169</cx:pt>
          <cx:pt idx="9412">24.212403145708262</cx:pt>
          <cx:pt idx="9413">24.21058503710756</cx:pt>
          <cx:pt idx="9414">24.210203666481618</cx:pt>
          <cx:pt idx="9415">24.20880265267024</cx:pt>
          <cx:pt idx="9416">24.20657981793121</cx:pt>
          <cx:pt idx="9417">24.204985596241919</cx:pt>
          <cx:pt idx="9418">24.20475793131002</cx:pt>
          <cx:pt idx="9419">24.204432032579589</cx:pt>
          <cx:pt idx="9420">24.20216333457822</cx:pt>
          <cx:pt idx="9421">24.201532316417971</cx:pt>
          <cx:pt idx="9422">24.200795529437681</cx:pt>
          <cx:pt idx="9423">24.200195174254421</cx:pt>
          <cx:pt idx="9424">24.19923973495581</cx:pt>
          <cx:pt idx="9425">24.191898652987071</cx:pt>
          <cx:pt idx="9426">24.190467468062071</cx:pt>
          <cx:pt idx="9427">24.189516224925139</cx:pt>
          <cx:pt idx="9428">24.188185669779671</cx:pt>
          <cx:pt idx="9429">24.180206887427129</cx:pt>
          <cx:pt idx="9430">24.178841235767251</cx:pt>
          <cx:pt idx="9431">24.178474075709691</cx:pt>
          <cx:pt idx="9432">24.176068459497749</cx:pt>
          <cx:pt idx="9433">24.174666160833262</cx:pt>
          <cx:pt idx="9434">24.17406021476031</cx:pt>
          <cx:pt idx="9435">24.169745134364131</cx:pt>
          <cx:pt idx="9436">24.168656254591149</cx:pt>
          <cx:pt idx="9437">24.16859067960737</cx:pt>
          <cx:pt idx="9438">24.167219059023729</cx:pt>
          <cx:pt idx="9439">24.16566920369419</cx:pt>
          <cx:pt idx="9440">24.165305608545928</cx:pt>
          <cx:pt idx="9441">24.164533937011189</cx:pt>
          <cx:pt idx="9442">24.16408635796952</cx:pt>
          <cx:pt idx="9443">24.163142218827321</cx:pt>
          <cx:pt idx="9444">24.160060376497231</cx:pt>
          <cx:pt idx="9445">24.155274740347188</cx:pt>
          <cx:pt idx="9446">24.15340965606082</cx:pt>
          <cx:pt idx="9447">24.151576376178792</cx:pt>
          <cx:pt idx="9448">24.15007602065236</cx:pt>
          <cx:pt idx="9449">24.148587176548261</cx:pt>
          <cx:pt idx="9450">24.148222972729851</cx:pt>
          <cx:pt idx="9451">24.143764843476621</cx:pt>
          <cx:pt idx="9452">24.141481166687761</cx:pt>
          <cx:pt idx="9453">24.138781418960001</cx:pt>
          <cx:pt idx="9454">24.137494585610039</cx:pt>
          <cx:pt idx="9455">24.136708868130061</cx:pt>
          <cx:pt idx="9456">24.13262765920069</cx:pt>
          <cx:pt idx="9457">24.131571306152861</cx:pt>
          <cx:pt idx="9458">24.131375666174389</cx:pt>
          <cx:pt idx="9459">24.131103363319109</cx:pt>
          <cx:pt idx="9460">24.1257668329953</cx:pt>
          <cx:pt idx="9461">24.124289406233061</cx:pt>
          <cx:pt idx="9462">24.123964883483609</cx:pt>
          <cx:pt idx="9463">24.123298818679419</cx:pt>
          <cx:pt idx="9464">24.121240139674221</cx:pt>
          <cx:pt idx="9465">24.121074004613732</cx:pt>
          <cx:pt idx="9466">24.117889496616481</cx:pt>
          <cx:pt idx="9467">24.115359029303558</cx:pt>
          <cx:pt idx="9468">24.113531582670451</cx:pt>
          <cx:pt idx="9469">24.110901373232618</cx:pt>
          <cx:pt idx="9470">24.110102241625182</cx:pt>
          <cx:pt idx="9471">24.108963688610419</cx:pt>
          <cx:pt idx="9472">24.105874772930459</cx:pt>
          <cx:pt idx="9473">24.10358810731249</cx:pt>
          <cx:pt idx="9474">24.097160444307789</cx:pt>
          <cx:pt idx="9475">24.09474933591736</cx:pt>
          <cx:pt idx="9476">24.094666221497889</cx:pt>
          <cx:pt idx="9477">24.09454566710712</cx:pt>
          <cx:pt idx="9478">24.093784318903971</cx:pt>
          <cx:pt idx="9479">24.092469218905119</cx:pt>
          <cx:pt idx="9480">24.091904325094369</cx:pt>
          <cx:pt idx="9481">24.091334229740081</cx:pt>
          <cx:pt idx="9482">24.090756585505279</cx:pt>
          <cx:pt idx="9483">24.08898447433663</cx:pt>
          <cx:pt idx="9484">24.086641898254658</cx:pt>
          <cx:pt idx="9485">24.086112096757319</cx:pt>
          <cx:pt idx="9486">24.08436679121894</cx:pt>
          <cx:pt idx="9487">24.078837395894102</cx:pt>
          <cx:pt idx="9488">24.077991154196209</cx:pt>
          <cx:pt idx="9489">24.070329447880901</cx:pt>
          <cx:pt idx="9490">24.068104070757919</cx:pt>
          <cx:pt idx="9491">24.066805568585181</cx:pt>
          <cx:pt idx="9492">24.066187442012481</cx:pt>
          <cx:pt idx="9493">24.065553258921721</cx:pt>
          <cx:pt idx="9494">24.064426996664761</cx:pt>
          <cx:pt idx="9495">24.061271537242551</cx:pt>
          <cx:pt idx="9496">24.059886418588629</cx:pt>
          <cx:pt idx="9497">24.05889225424686</cx:pt>
          <cx:pt idx="9498">24.05888498917388</cx:pt>
          <cx:pt idx="9499">24.05761851876181</cx:pt>
          <cx:pt idx="9500">24.056809034519759</cx:pt>
          <cx:pt idx="9501">24.054937800394359</cx:pt>
          <cx:pt idx="9502">24.054796182117229</cx:pt>
          <cx:pt idx="9503">24.051820565011219</cx:pt>
          <cx:pt idx="9504">24.047701990794089</cx:pt>
          <cx:pt idx="9505">24.047570314660192</cx:pt>
          <cx:pt idx="9506">24.04577300429278</cx:pt>
          <cx:pt idx="9507">24.043882613326829</cx:pt>
          <cx:pt idx="9508">24.0433607472795</cx:pt>
          <cx:pt idx="9509">24.04203010643376</cx:pt>
          <cx:pt idx="9510">24.04160745920057</cx:pt>
          <cx:pt idx="9511">24.039393414976541</cx:pt>
          <cx:pt idx="9512">24.03893798256831</cx:pt>
          <cx:pt idx="9513">24.03671312206372</cx:pt>
          <cx:pt idx="9514">24.036464326343381</cx:pt>
          <cx:pt idx="9515">24.033935838487881</cx:pt>
          <cx:pt idx="9516">24.024072948948021</cx:pt>
          <cx:pt idx="9517">24.021434550326049</cx:pt>
          <cx:pt idx="9518">24.019991735190469</cx:pt>
          <cx:pt idx="9519">24.019376466398771</cx:pt>
          <cx:pt idx="9520">24.012084798649841</cx:pt>
          <cx:pt idx="9521">24.009241067040229</cx:pt>
          <cx:pt idx="9522">24.0092067387098</cx:pt>
          <cx:pt idx="9523">24.00780525355346</cx:pt>
          <cx:pt idx="9524">24.00463553734436</cx:pt>
          <cx:pt idx="9525">24.003243276316311</cx:pt>
          <cx:pt idx="9526">23.999224383504629</cx:pt>
          <cx:pt idx="9527">23.9932215198519</cx:pt>
          <cx:pt idx="9528">23.992682773892589</cx:pt>
          <cx:pt idx="9529">23.991123405252718</cx:pt>
          <cx:pt idx="9530">23.989350122386281</cx:pt>
          <cx:pt idx="9531">23.987961692337599</cx:pt>
          <cx:pt idx="9532">23.986455465765609</cx:pt>
          <cx:pt idx="9533">23.98380747673702</cx:pt>
          <cx:pt idx="9534">23.98308648545952</cx:pt>
          <cx:pt idx="9535">23.979935350420771</cx:pt>
          <cx:pt idx="9536">23.977886178787351</cx:pt>
          <cx:pt idx="9537">23.97289584353538</cx:pt>
          <cx:pt idx="9538">23.970798379181069</cx:pt>
          <cx:pt idx="9539">23.967833652242341</cx:pt>
          <cx:pt idx="9540">23.967471083117431</cx:pt>
          <cx:pt idx="9541">23.967288448963441</cx:pt>
          <cx:pt idx="9542">23.965379435774111</cx:pt>
          <cx:pt idx="9543">23.96402961081273</cx:pt>
          <cx:pt idx="9544">23.963717058459881</cx:pt>
          <cx:pt idx="9545">23.962584688854349</cx:pt>
          <cx:pt idx="9546">23.961327934583199</cx:pt>
          <cx:pt idx="9547">23.958283738988161</cx:pt>
          <cx:pt idx="9548">23.957912142353521</cx:pt>
          <cx:pt idx="9549">23.95681252670121</cx:pt>
          <cx:pt idx="9550">23.956687392177042</cx:pt>
          <cx:pt idx="9551">23.955934580661769</cx:pt>
          <cx:pt idx="9552">23.955660803125589</cx:pt>
          <cx:pt idx="9553">23.950263270990671</cx:pt>
          <cx:pt idx="9554">23.949848610965439</cx:pt>
          <cx:pt idx="9555">23.946620611113129</cx:pt>
          <cx:pt idx="9556">23.94639580177148</cx:pt>
          <cx:pt idx="9557">23.946289999890489</cx:pt>
          <cx:pt idx="9558">23.94371593350494</cx:pt>
          <cx:pt idx="9559">23.94353001713861</cx:pt>
          <cx:pt idx="9560">23.940127637294299</cx:pt>
          <cx:pt idx="9561">23.939693018523968</cx:pt>
          <cx:pt idx="9562">23.938209466168001</cx:pt>
          <cx:pt idx="9563">23.934565157505499</cx:pt>
          <cx:pt idx="9564">23.932390104302669</cx:pt>
          <cx:pt idx="9565">23.932121228587871</cx:pt>
          <cx:pt idx="9566">23.928055629756209</cx:pt>
          <cx:pt idx="9567">23.927564053048229</cx:pt>
          <cx:pt idx="9568">23.926775558240081</cx:pt>
          <cx:pt idx="9569">23.925847177283678</cx:pt>
          <cx:pt idx="9570">23.92459079845268</cx:pt>
          <cx:pt idx="9571">23.92268429699482</cx:pt>
          <cx:pt idx="9572">23.92267750745653</cx:pt>
          <cx:pt idx="9573">23.919794775689351</cx:pt>
          <cx:pt idx="9574">23.919637988628491</cx:pt>
          <cx:pt idx="9575">23.918841325880951</cx:pt>
          <cx:pt idx="9576">23.913520531013241</cx:pt>
          <cx:pt idx="9577">23.913173025616391</cx:pt>
          <cx:pt idx="9578">23.908512274132899</cx:pt>
          <cx:pt idx="9579">23.90571572703735</cx:pt>
          <cx:pt idx="9580">23.905293661046109</cx:pt>
          <cx:pt idx="9581">23.904577088591282</cx:pt>
          <cx:pt idx="9582">23.903904598175021</cx:pt>
          <cx:pt idx="9583">23.90254347970097</cx:pt>
          <cx:pt idx="9584">23.900947339177819</cx:pt>
          <cx:pt idx="9585">23.899639216169039</cx:pt>
          <cx:pt idx="9586">23.897706747128421</cx:pt>
          <cx:pt idx="9587">23.894211616281861</cx:pt>
          <cx:pt idx="9588">23.892299057158102</cx:pt>
          <cx:pt idx="9589">23.89155833478403</cx:pt>
          <cx:pt idx="9590">23.891293311914481</cx:pt>
          <cx:pt idx="9591">23.89123033869744</cx:pt>
          <cx:pt idx="9592">23.88860360355336</cx:pt>
          <cx:pt idx="9593">23.888056566719829</cx:pt>
          <cx:pt idx="9594">23.88580251871781</cx:pt>
          <cx:pt idx="9595">23.876489665280261</cx:pt>
          <cx:pt idx="9596">23.875863451497882</cx:pt>
          <cx:pt idx="9597">23.87359803073943</cx:pt>
          <cx:pt idx="9598">23.873358422538111</cx:pt>
          <cx:pt idx="9599">23.871461151219449</cx:pt>
          <cx:pt idx="9600">23.87054866367901</cx:pt>
          <cx:pt idx="9601">23.87002927512609</cx:pt>
          <cx:pt idx="9602">23.867760102411431</cx:pt>
          <cx:pt idx="9603">23.86211765214329</cx:pt>
          <cx:pt idx="9604">23.858179399679219</cx:pt>
          <cx:pt idx="9605">23.857757443514821</cx:pt>
          <cx:pt idx="9606">23.857162337069159</cx:pt>
          <cx:pt idx="9607">23.852502183278141</cx:pt>
          <cx:pt idx="9608">23.84644165484049</cx:pt>
          <cx:pt idx="9609">23.844798279153451</cx:pt>
          <cx:pt idx="9610">23.841480184061449</cx:pt>
          <cx:pt idx="9611">23.84080852597139</cx:pt>
          <cx:pt idx="9612">23.83957220774677</cx:pt>
          <cx:pt idx="9613">23.83937445114757</cx:pt>
          <cx:pt idx="9614">23.832934964446441</cx:pt>
          <cx:pt idx="9615">23.831873207307339</cx:pt>
          <cx:pt idx="9616">23.827171553356191</cx:pt>
          <cx:pt idx="9617">23.826454505331899</cx:pt>
          <cx:pt idx="9618">23.821944608738811</cx:pt>
          <cx:pt idx="9619">23.821826130284951</cx:pt>
          <cx:pt idx="9620">23.820062220730211</cx:pt>
          <cx:pt idx="9621">23.81768465616852</cx:pt>
          <cx:pt idx="9622">23.816199691299641</cx:pt>
          <cx:pt idx="9623">23.815899051102669</cx:pt>
          <cx:pt idx="9624">23.814282939060242</cx:pt>
          <cx:pt idx="9625">23.81075787561543</cx:pt>
          <cx:pt idx="9626">23.807403849513701</cx:pt>
          <cx:pt idx="9627">23.804952754641231</cx:pt>
          <cx:pt idx="9628">23.804270741415351</cx:pt>
          <cx:pt idx="9629">23.799651155570299</cx:pt>
          <cx:pt idx="9630">23.797656690768591</cx:pt>
          <cx:pt idx="9631">23.79728370726561</cx:pt>
          <cx:pt idx="9632">23.796838332341959</cx:pt>
          <cx:pt idx="9633">23.793727617637391</cx:pt>
          <cx:pt idx="9634">23.793404622799319</cx:pt>
          <cx:pt idx="9635">23.793094282251239</cx:pt>
          <cx:pt idx="9636">23.791200617554409</cx:pt>
          <cx:pt idx="9637">23.79042584539593</cx:pt>
          <cx:pt idx="9638">23.788459858311199</cx:pt>
          <cx:pt idx="9639">23.78741710879461</cx:pt>
          <cx:pt idx="9640">23.784999870804011</cx:pt>
          <cx:pt idx="9641">23.784652276822751</cx:pt>
          <cx:pt idx="9642">23.783191638133221</cx:pt>
          <cx:pt idx="9643">23.780257643976132</cx:pt>
          <cx:pt idx="9644">23.779695970308339</cx:pt>
          <cx:pt idx="9645">23.776790613455621</cx:pt>
          <cx:pt idx="9646">23.774883913374911</cx:pt>
          <cx:pt idx="9647">23.773713336451141</cx:pt>
          <cx:pt idx="9648">23.771504760677509</cx:pt>
          <cx:pt idx="9649">23.770684013988149</cx:pt>
          <cx:pt idx="9650">23.7662737907212</cx:pt>
          <cx:pt idx="9651">23.760605983362101</cx:pt>
          <cx:pt idx="9652">23.76010221489279</cx:pt>
          <cx:pt idx="9653">23.758596285622811</cx:pt>
          <cx:pt idx="9654">23.757790455731961</cx:pt>
          <cx:pt idx="9655">23.751036065104209</cx:pt>
          <cx:pt idx="9656">23.749000123784231</cx:pt>
          <cx:pt idx="9657">23.74874136043352</cx:pt>
          <cx:pt idx="9658">23.743556042256291</cx:pt>
          <cx:pt idx="9659">23.742693714353909</cx:pt>
          <cx:pt idx="9660">23.741853213928369</cx:pt>
          <cx:pt idx="9661">23.74057313328278</cx:pt>
          <cx:pt idx="9662">23.738844853767741</cx:pt>
          <cx:pt idx="9663">23.737958434563119</cx:pt>
          <cx:pt idx="9664">23.736753183818401</cx:pt>
          <cx:pt idx="9665">23.73557654194315</cx:pt>
          <cx:pt idx="9666">23.73320557622883</cx:pt>
          <cx:pt idx="9667">23.733082213834869</cx:pt>
          <cx:pt idx="9668">23.732316774769899</cx:pt>
          <cx:pt idx="9669">23.73126285210822</cx:pt>
          <cx:pt idx="9670">23.729602308865619</cx:pt>
          <cx:pt idx="9671">23.728418480252419</cx:pt>
          <cx:pt idx="9672">23.7278348423214</cx:pt>
          <cx:pt idx="9673">23.727438629005469</cx:pt>
          <cx:pt idx="9674">23.7269141624359</cx:pt>
          <cx:pt idx="9675">23.72534589554396</cx:pt>
          <cx:pt idx="9676">23.72405099209789</cx:pt>
          <cx:pt idx="9677">23.723054292287419</cx:pt>
          <cx:pt idx="9678">23.722330086064691</cx:pt>
          <cx:pt idx="9679">23.722024741619311</cx:pt>
          <cx:pt idx="9680">23.719485760319859</cx:pt>
          <cx:pt idx="9681">23.717792090472429</cx:pt>
          <cx:pt idx="9682">23.712911991841299</cx:pt>
          <cx:pt idx="9683">23.712636688346041</cx:pt>
          <cx:pt idx="9684">23.711687440204589</cx:pt>
          <cx:pt idx="9685">23.710227473462108</cx:pt>
          <cx:pt idx="9686">23.707977062401909</cx:pt>
          <cx:pt idx="9687">23.70715172985231</cx:pt>
          <cx:pt idx="9688">23.706690121754601</cx:pt>
          <cx:pt idx="9689">23.70647142454245</cx:pt>
          <cx:pt idx="9690">23.704887978187688</cx:pt>
          <cx:pt idx="9691">23.704707310923421</cx:pt>
          <cx:pt idx="9692">23.704597785781541</cx:pt>
          <cx:pt idx="9693">23.69880627247727</cx:pt>
          <cx:pt idx="9694">23.695972917032542</cx:pt>
          <cx:pt idx="9695">23.695715918434342</cx:pt>
          <cx:pt idx="9696">23.695125958982629</cx:pt>
          <cx:pt idx="9697">23.694364740250819</cx:pt>
          <cx:pt idx="9698">23.69400129168055</cx:pt>
          <cx:pt idx="9699">23.693747076426391</cx:pt>
          <cx:pt idx="9700">23.69295820717937</cx:pt>
          <cx:pt idx="9701">23.692123796816521</cx:pt>
          <cx:pt idx="9702">23.690380209409739</cx:pt>
          <cx:pt idx="9703">23.689085056194401</cx:pt>
          <cx:pt idx="9704">23.688147719125631</cx:pt>
          <cx:pt idx="9705">23.687624425523989</cx:pt>
          <cx:pt idx="9706">23.687245479141051</cx:pt>
          <cx:pt idx="9707">23.684094626329681</cx:pt>
          <cx:pt idx="9708">23.681034773927419</cx:pt>
          <cx:pt idx="9709">23.680197841328638</cx:pt>
          <cx:pt idx="9710">23.674809162726081</cx:pt>
          <cx:pt idx="9711">23.673877174470821</cx:pt>
          <cx:pt idx="9712">23.672822488189819</cx:pt>
          <cx:pt idx="9713">23.668953893150501</cx:pt>
          <cx:pt idx="9714">23.668025401358939</cx:pt>
          <cx:pt idx="9715">23.665152591221599</cx:pt>
          <cx:pt idx="9716">23.66407078404109</cx:pt>
          <cx:pt idx="9717">23.661932070607381</cx:pt>
          <cx:pt idx="9718">23.661101614628709</cx:pt>
          <cx:pt idx="9719">23.660893567428541</cx:pt>
          <cx:pt idx="9720">23.660525572407838</cx:pt>
          <cx:pt idx="9721">23.660139406766099</cx:pt>
          <cx:pt idx="9722">23.659781071918228</cx:pt>
          <cx:pt idx="9723">23.65936677335316</cx:pt>
          <cx:pt idx="9724">23.658840496936101</cx:pt>
          <cx:pt idx="9725">23.658810912182911</cx:pt>
          <cx:pt idx="9726">23.657275580720299</cx:pt>
          <cx:pt idx="9727">23.656358586038529</cx:pt>
          <cx:pt idx="9728">23.655455932995292</cx:pt>
          <cx:pt idx="9729">23.652882005037402</cx:pt>
          <cx:pt idx="9730">23.652495901762059</cx:pt>
          <cx:pt idx="9731">23.649744521397999</cx:pt>
          <cx:pt idx="9732">23.649308329389189</cx:pt>
          <cx:pt idx="9733">23.647734727315321</cx:pt>
          <cx:pt idx="9734">23.64736970095575</cx:pt>
          <cx:pt idx="9735">23.64711235248291</cx:pt>
          <cx:pt idx="9736">23.646873533555858</cx:pt>
          <cx:pt idx="9737">23.64565536359628</cx:pt>
          <cx:pt idx="9738">23.642478152846792</cx:pt>
          <cx:pt idx="9739">23.64035296457854</cx:pt>
          <cx:pt idx="9740">23.635596431268912</cx:pt>
          <cx:pt idx="9741">23.635456075758309</cx:pt>
          <cx:pt idx="9742">23.634507613102318</cx:pt>
          <cx:pt idx="9743">23.634256210510749</cx:pt>
          <cx:pt idx="9744">23.633240277939709</cx:pt>
          <cx:pt idx="9745">23.630450838437248</cx:pt>
          <cx:pt idx="9746">23.6297870317938</cx:pt>
          <cx:pt idx="9747">23.629448695717009</cx:pt>
          <cx:pt idx="9748">23.62921639177835</cx:pt>
          <cx:pt idx="9749">23.62822877376896</cx:pt>
          <cx:pt idx="9750">23.62553147134944</cx:pt>
          <cx:pt idx="9751">23.625458071193311</cx:pt>
          <cx:pt idx="9752">23.62389795407508</cx:pt>
          <cx:pt idx="9753">23.623838176938779</cx:pt>
          <cx:pt idx="9754">23.62082134808891</cx:pt>
          <cx:pt idx="9755">23.618120749908272</cx:pt>
          <cx:pt idx="9756">23.6179794227752</cx:pt>
          <cx:pt idx="9757">23.614660353021211</cx:pt>
          <cx:pt idx="9758">23.614394733052521</cx:pt>
          <cx:pt idx="9759">23.61391246543414</cx:pt>
          <cx:pt idx="9760">23.613558673989509</cx:pt>
          <cx:pt idx="9761">23.61262706042352</cx:pt>
          <cx:pt idx="9762">23.610726641160198</cx:pt>
          <cx:pt idx="9763">23.61000274443785</cx:pt>
          <cx:pt idx="9764">23.609780055696671</cx:pt>
          <cx:pt idx="9765">23.60766583788493</cx:pt>
          <cx:pt idx="9766">23.606503814652061</cx:pt>
          <cx:pt idx="9767">23.604861730518671</cx:pt>
          <cx:pt idx="9768">23.60468779604091</cx:pt>
          <cx:pt idx="9769">23.602993833285119</cx:pt>
          <cx:pt idx="9770">23.598704054053972</cx:pt>
          <cx:pt idx="9771">23.597922901594689</cx:pt>
          <cx:pt idx="9772">23.59729987477925</cx:pt>
          <cx:pt idx="9773">23.59692238037022</cx:pt>
          <cx:pt idx="9774">23.596689454357609</cx:pt>
          <cx:pt idx="9775">23.595282719300059</cx:pt>
          <cx:pt idx="9776">23.595238439506801</cx:pt>
          <cx:pt idx="9777">23.59449782098104</cx:pt>
          <cx:pt idx="9778">23.593016107364811</cx:pt>
          <cx:pt idx="9779">23.591323708586899</cx:pt>
          <cx:pt idx="9780">23.588650162529841</cx:pt>
          <cx:pt idx="9781">23.588166419184059</cx:pt>
          <cx:pt idx="9782">23.587302470375398</cx:pt>
          <cx:pt idx="9783">23.58701940037859</cx:pt>
          <cx:pt idx="9784">23.58520012423547</cx:pt>
          <cx:pt idx="9785">23.58303617389171</cx:pt>
          <cx:pt idx="9786">23.582892136504849</cx:pt>
          <cx:pt idx="9787">23.582368980268079</cx:pt>
          <cx:pt idx="9788">23.581336427957861</cx:pt>
          <cx:pt idx="9789">23.578746697528331</cx:pt>
          <cx:pt idx="9790">23.575458900599259</cx:pt>
          <cx:pt idx="9791">23.575027817472229</cx:pt>
          <cx:pt idx="9792">23.57351933524648</cx:pt>
          <cx:pt idx="9793">23.573329280012221</cx:pt>
          <cx:pt idx="9794">23.571432004315849</cx:pt>
          <cx:pt idx="9795">23.570403428250859</cx:pt>
          <cx:pt idx="9796">23.564000038984979</cx:pt>
          <cx:pt idx="9797">23.563798220741951</cx:pt>
          <cx:pt idx="9798">23.559318116659881</cx:pt>
          <cx:pt idx="9799">23.55876360383261</cx:pt>
          <cx:pt idx="9800">23.55780020546355</cx:pt>
          <cx:pt idx="9801">23.55729338829163</cx:pt>
          <cx:pt idx="9802">23.557081309279901</cx:pt>
          <cx:pt idx="9803">23.55453224400593</cx:pt>
          <cx:pt idx="9804">23.55423729808841</cx:pt>
          <cx:pt idx="9805">23.553749012485682</cx:pt>
          <cx:pt idx="9806">23.55356782999467</cx:pt>
          <cx:pt idx="9807">23.549579164176059</cx:pt>
          <cx:pt idx="9808">23.544214295944158</cx:pt>
          <cx:pt idx="9809">23.540385636961801</cx:pt>
          <cx:pt idx="9810">23.539287711856371</cx:pt>
          <cx:pt idx="9811">23.538315330434699</cx:pt>
          <cx:pt idx="9812">23.531204593281121</cx:pt>
          <cx:pt idx="9813">23.528703278557469</cx:pt>
          <cx:pt idx="9814">23.526899821315979</cx:pt>
          <cx:pt idx="9815">23.52534096211771</cx:pt>
          <cx:pt idx="9816">23.525123575376309</cx:pt>
          <cx:pt idx="9817">23.524755123680279</cx:pt>
          <cx:pt idx="9818">23.521671588731401</cx:pt>
          <cx:pt idx="9819">23.51748056196335</cx:pt>
          <cx:pt idx="9820">23.516047388095441</cx:pt>
          <cx:pt idx="9821">23.513602578841059</cx:pt>
          <cx:pt idx="9822">23.511719096444821</cx:pt>
          <cx:pt idx="9823">23.511643455304881</cx:pt>
          <cx:pt idx="9824">23.511478390710892</cx:pt>
          <cx:pt idx="9825">23.506556835228739</cx:pt>
          <cx:pt idx="9826">23.50624069948039</cx:pt>
          <cx:pt idx="9827">23.50363149345587</cx:pt>
          <cx:pt idx="9828">23.500273481181249</cx:pt>
          <cx:pt idx="9829">23.497237188724331</cx:pt>
          <cx:pt idx="9830">23.497036992875479</cx:pt>
          <cx:pt idx="9831">23.49683503570375</cx:pt>
          <cx:pt idx="9832">23.491880044892898</cx:pt>
          <cx:pt idx="9833">23.490867064598898</cx:pt>
          <cx:pt idx="9834">23.489593896539201</cx:pt>
          <cx:pt idx="9835">23.486913650634801</cx:pt>
          <cx:pt idx="9836">23.484706682568081</cx:pt>
          <cx:pt idx="9837">23.484501365996991</cx:pt>
          <cx:pt idx="9838">23.48394049040299</cx:pt>
          <cx:pt idx="9839">23.48198342744632</cx:pt>
          <cx:pt idx="9840">23.48161436204067</cx:pt>
          <cx:pt idx="9841">23.47995112460066</cx:pt>
          <cx:pt idx="9842">23.477218888560351</cx:pt>
          <cx:pt idx="9843">23.476393696904541</cx:pt>
          <cx:pt idx="9844">23.476209546139039</cx:pt>
          <cx:pt idx="9845">23.475805818625091</cx:pt>
          <cx:pt idx="9846">23.472728207152379</cx:pt>
          <cx:pt idx="9847">23.469462172226471</cx:pt>
          <cx:pt idx="9848">23.462745868380011</cx:pt>
          <cx:pt idx="9849">23.46269256823334</cx:pt>
          <cx:pt idx="9850">23.459978712273688</cx:pt>
          <cx:pt idx="9851">23.459898062467051</cx:pt>
          <cx:pt idx="9852">23.45518314081162</cx:pt>
          <cx:pt idx="9853">23.452304037964939</cx:pt>
          <cx:pt idx="9854">23.451159914843121</cx:pt>
          <cx:pt idx="9855">23.448263083236409</cx:pt>
          <cx:pt idx="9856">23.444132399232991</cx:pt>
          <cx:pt idx="9857">23.442653509148851</cx:pt>
          <cx:pt idx="9858">23.441836121830448</cx:pt>
          <cx:pt idx="9859">23.439879821525061</cx:pt>
          <cx:pt idx="9860">23.439374148304619</cx:pt>
          <cx:pt idx="9861">23.431536350556701</cx:pt>
          <cx:pt idx="9862">23.430991504951759</cx:pt>
          <cx:pt idx="9863">23.427568467641269</cx:pt>
          <cx:pt idx="9864">23.42753554120155</cx:pt>
          <cx:pt idx="9865">23.42691172477025</cx:pt>
          <cx:pt idx="9866">23.42666809344853</cx:pt>
          <cx:pt idx="9867">23.422436426893832</cx:pt>
          <cx:pt idx="9868">23.418036393358651</cx:pt>
          <cx:pt idx="9869">23.40925113298357</cx:pt>
          <cx:pt idx="9870">23.40925091474147</cx:pt>
          <cx:pt idx="9871">23.40750546317695</cx:pt>
          <cx:pt idx="9872">23.40725605949148</cx:pt>
          <cx:pt idx="9873">23.406725912924049</cx:pt>
          <cx:pt idx="9874">23.40427658056236</cx:pt>
          <cx:pt idx="9875">23.403586082192412</cx:pt>
          <cx:pt idx="9876">23.403497965710361</cx:pt>
          <cx:pt idx="9877">23.400583404107181</cx:pt>
          <cx:pt idx="9878">23.39933822995787</cx:pt>
          <cx:pt idx="9879">23.398882420182211</cx:pt>
          <cx:pt idx="9880">23.39880897832828</cx:pt>
          <cx:pt idx="9881">23.398617643097982</cx:pt>
          <cx:pt idx="9882">23.39800638956871</cx:pt>
          <cx:pt idx="9883">23.396826073582851</cx:pt>
          <cx:pt idx="9884">23.396126599224949</cx:pt>
          <cx:pt idx="9885">23.39445082647779</cx:pt>
          <cx:pt idx="9886">23.39381587021958</cx:pt>
          <cx:pt idx="9887">23.391986411170979</cx:pt>
          <cx:pt idx="9888">23.391736104125869</cx:pt>
          <cx:pt idx="9889">23.390259754544189</cx:pt>
          <cx:pt idx="9890">23.389466123199991</cx:pt>
          <cx:pt idx="9891">23.38829568172735</cx:pt>
          <cx:pt idx="9892">23.38717203373939</cx:pt>
          <cx:pt idx="9893">23.386680678113361</cx:pt>
          <cx:pt idx="9894">23.384551407460329</cx:pt>
          <cx:pt idx="9895">23.38411214722387</cx:pt>
          <cx:pt idx="9896">23.382332962595669</cx:pt>
          <cx:pt idx="9897">23.3821576535052</cx:pt>
          <cx:pt idx="9898">23.37736346064943</cx:pt>
          <cx:pt idx="9899">23.377274307015739</cx:pt>
          <cx:pt idx="9900">23.37478535801041</cx:pt>
          <cx:pt idx="9901">23.37367869037714</cx:pt>
          <cx:pt idx="9902">23.37054886019089</cx:pt>
          <cx:pt idx="9903">23.369587644636741</cx:pt>
          <cx:pt idx="9904">23.368647183880089</cx:pt>
          <cx:pt idx="9905">23.368389985427601</cx:pt>
          <cx:pt idx="9906">23.364036169883089</cx:pt>
          <cx:pt idx="9907">23.363755204153669</cx:pt>
          <cx:pt idx="9908">23.36362808268132</cx:pt>
          <cx:pt idx="9909">23.360948516065399</cx:pt>
          <cx:pt idx="9910">23.35883504876664</cx:pt>
          <cx:pt idx="9911">23.358392562806369</cx:pt>
          <cx:pt idx="9912">23.357367160207961</cx:pt>
          <cx:pt idx="9913">23.357131067095949</cx:pt>
          <cx:pt idx="9914">23.355732010649231</cx:pt>
          <cx:pt idx="9915">23.353419961002491</cx:pt>
          <cx:pt idx="9916">23.352950560369841</cx:pt>
          <cx:pt idx="9917">23.35265375004608</cx:pt>
          <cx:pt idx="9918">23.352189085652331</cx:pt>
          <cx:pt idx="9919">23.349826779607739</cx:pt>
          <cx:pt idx="9920">23.347723109581079</cx:pt>
          <cx:pt idx="9921">23.343801147140791</cx:pt>
          <cx:pt idx="9922">23.341920431440929</cx:pt>
          <cx:pt idx="9923">23.340951755144069</cx:pt>
          <cx:pt idx="9924">23.340135838932209</cx:pt>
          <cx:pt idx="9925">23.336421029424312</cx:pt>
          <cx:pt idx="9926">23.332233502502991</cx:pt>
          <cx:pt idx="9927">23.331740917327519</cx:pt>
          <cx:pt idx="9928">23.3303333097471</cx:pt>
          <cx:pt idx="9929">23.328310477194531</cx:pt>
          <cx:pt idx="9930">23.327855026475561</cx:pt>
          <cx:pt idx="9931">23.32758113345044</cx:pt>
          <cx:pt idx="9932">23.325981470973652</cx:pt>
          <cx:pt idx="9933">23.320221980329698</cx:pt>
          <cx:pt idx="9934">23.317592628277691</cx:pt>
          <cx:pt idx="9935">23.31635028046222</cx:pt>
          <cx:pt idx="9936">23.313942968819319</cx:pt>
          <cx:pt idx="9937">23.313532340611811</cx:pt>
          <cx:pt idx="9938">23.312627182702379</cx:pt>
          <cx:pt idx="9939">23.311560355156249</cx:pt>
          <cx:pt idx="9940">23.310076541361159</cx:pt>
          <cx:pt idx="9941">23.309697375319409</cx:pt>
          <cx:pt idx="9942">23.306645480697551</cx:pt>
          <cx:pt idx="9943">23.30405285408041</cx:pt>
          <cx:pt idx="9944">23.30153208026184</cx:pt>
          <cx:pt idx="9945">23.29869096149805</cx:pt>
          <cx:pt idx="9946">23.298053632957231</cx:pt>
          <cx:pt idx="9947">23.297652089653759</cx:pt>
          <cx:pt idx="9948">23.292945874985719</cx:pt>
          <cx:pt idx="9949">23.2925811076529</cx:pt>
          <cx:pt idx="9950">23.29142728079918</cx:pt>
          <cx:pt idx="9951">23.291126167920151</cx:pt>
          <cx:pt idx="9952">23.290007925829151</cx:pt>
          <cx:pt idx="9953">23.285871588048661</cx:pt>
          <cx:pt idx="9954">23.276403972588749</cx:pt>
          <cx:pt idx="9955">23.27503399932705</cx:pt>
          <cx:pt idx="9956">23.274516753922342</cx:pt>
          <cx:pt idx="9957">23.268226292630359</cx:pt>
          <cx:pt idx="9958">23.266585268133401</cx:pt>
          <cx:pt idx="9959">23.262508666223461</cx:pt>
          <cx:pt idx="9960">23.262136031333249</cx:pt>
          <cx:pt idx="9961">23.259090937491639</cx:pt>
          <cx:pt idx="9962">23.255632101308379</cx:pt>
          <cx:pt idx="9963">23.2548989029988</cx:pt>
          <cx:pt idx="9964">23.25137777829789</cx:pt>
          <cx:pt idx="9965">23.2495722271026</cx:pt>
          <cx:pt idx="9966">23.248771923195729</cx:pt>
          <cx:pt idx="9967">23.248767647064039</cx:pt>
          <cx:pt idx="9968">23.24742730322394</cx:pt>
          <cx:pt idx="9969">23.247193162918411</cx:pt>
          <cx:pt idx="9970">23.246733291420579</cx:pt>
          <cx:pt idx="9971">23.244722497004862</cx:pt>
          <cx:pt idx="9972">23.24307465737472</cx:pt>
          <cx:pt idx="9973">23.242590470960639</cx:pt>
          <cx:pt idx="9974">23.24093815103295</cx:pt>
          <cx:pt idx="9975">23.234025277143601</cx:pt>
          <cx:pt idx="9976">23.231419044193199</cx:pt>
          <cx:pt idx="9977">23.230713088751259</cx:pt>
          <cx:pt idx="9978">23.23054422878004</cx:pt>
          <cx:pt idx="9979">23.230046737546999</cx:pt>
          <cx:pt idx="9980">23.228578886483429</cx:pt>
          <cx:pt idx="9981">23.227545425529641</cx:pt>
          <cx:pt idx="9982">23.22350588805676</cx:pt>
          <cx:pt idx="9983">23.222787067999601</cx:pt>
          <cx:pt idx="9984">23.221808344384041</cx:pt>
          <cx:pt idx="9985">23.221672987644681</cx:pt>
          <cx:pt idx="9986">23.218729207079111</cx:pt>
          <cx:pt idx="9987">23.218116152834771</cx:pt>
          <cx:pt idx="9988">23.218013888947301</cx:pt>
          <cx:pt idx="9989">23.216725431659562</cx:pt>
          <cx:pt idx="9990">23.21474795578472</cx:pt>
          <cx:pt idx="9991">23.213614219810012</cx:pt>
          <cx:pt idx="9992">23.211517248644491</cx:pt>
          <cx:pt idx="9993">23.211050596635001</cx:pt>
          <cx:pt idx="9994">23.20837207113453</cx:pt>
          <cx:pt idx="9995">23.20621054699145</cx:pt>
          <cx:pt idx="9996">23.205263572005141</cx:pt>
          <cx:pt idx="9997">23.204451515530309</cx:pt>
          <cx:pt idx="9998">23.204216433110538</cx:pt>
          <cx:pt idx="9999">23.203430177128869</cx:pt>
          <cx:pt idx="10000">23.202905415960231</cx:pt>
          <cx:pt idx="10001">23.201113588082318</cx:pt>
          <cx:pt idx="10002">23.198562107944429</cx:pt>
          <cx:pt idx="10003">23.198028805742549</cx:pt>
          <cx:pt idx="10004">23.190862953201101</cx:pt>
          <cx:pt idx="10005">23.188955175861349</cx:pt>
          <cx:pt idx="10006">23.188761413926748</cx:pt>
          <cx:pt idx="10007">23.18815632320154</cx:pt>
          <cx:pt idx="10008">23.187668221888341</cx:pt>
          <cx:pt idx="10009">23.18628029422058</cx:pt>
          <cx:pt idx="10010">23.184809358646461</cx:pt>
          <cx:pt idx="10011">23.180766386650632</cx:pt>
          <cx:pt idx="10012">23.175914568523201</cx:pt>
          <cx:pt idx="10013">23.17438779604149</cx:pt>
          <cx:pt idx="10014">23.173852481391972</cx:pt>
          <cx:pt idx="10015">23.171926291358641</cx:pt>
          <cx:pt idx="10016">23.171138421235739</cx:pt>
          <cx:pt idx="10017">23.169472039804649</cx:pt>
          <cx:pt idx="10018">23.168587086722319</cx:pt>
          <cx:pt idx="10019">23.165710930364771</cx:pt>
          <cx:pt idx="10020">23.16461634923218</cx:pt>
          <cx:pt idx="10021">23.163760647203521</cx:pt>
          <cx:pt idx="10022">23.162419230726069</cx:pt>
          <cx:pt idx="10023">23.157513585603581</cx:pt>
          <cx:pt idx="10024">23.157436351492709</cx:pt>
          <cx:pt idx="10025">23.155724211471689</cx:pt>
          <cx:pt idx="10026">23.15418010255144</cx:pt>
          <cx:pt idx="10027">23.151959594276139</cx:pt>
          <cx:pt idx="10028">23.151035146616319</cx:pt>
          <cx:pt idx="10029">23.150348813054698</cx:pt>
          <cx:pt idx="10030">23.14968814223672</cx:pt>
          <cx:pt idx="10031">23.14784387615089</cx:pt>
          <cx:pt idx="10032">23.143044697813</cx:pt>
          <cx:pt idx="10033">23.142282075694538</cx:pt>
          <cx:pt idx="10034">23.13646305981958</cx:pt>
          <cx:pt idx="10035">23.1340999029001</cx:pt>
          <cx:pt idx="10036">23.1340999029001</cx:pt>
          <cx:pt idx="10037">23.13336651802824</cx:pt>
          <cx:pt idx="10038">23.131590427796549</cx:pt>
          <cx:pt idx="10039">23.130746586048929</cx:pt>
          <cx:pt idx="10040">23.129313596154891</cx:pt>
          <cx:pt idx="10041">23.12756154361082</cx:pt>
          <cx:pt idx="10042">23.12659911389898</cx:pt>
          <cx:pt idx="10043">23.11935937428002</cx:pt>
          <cx:pt idx="10044">23.114037864007361</cx:pt>
          <cx:pt idx="10045">23.112660289069741</cx:pt>
          <cx:pt idx="10046">23.112361655592888</cx:pt>
          <cx:pt idx="10047">23.11019814991046</cx:pt>
          <cx:pt idx="10048">23.109160969160399</cx:pt>
          <cx:pt idx="10049">23.10433132051174</cx:pt>
          <cx:pt idx="10050">23.10430210531888</cx:pt>
          <cx:pt idx="10051">23.100975958711889</cx:pt>
          <cx:pt idx="10052">23.095600500583419</cx:pt>
          <cx:pt idx="10053">23.09513848572881</cx:pt>
          <cx:pt idx="10054">23.093242065787909</cx:pt>
          <cx:pt idx="10055">23.092256293746459</cx:pt>
          <cx:pt idx="10056">23.084350970148328</cx:pt>
          <cx:pt idx="10057">23.083569453127449</cx:pt>
          <cx:pt idx="10058">23.083141026870351</cx:pt>
          <cx:pt idx="10059">23.082766074011179</cx:pt>
          <cx:pt idx="10060">23.080894438424512</cx:pt>
          <cx:pt idx="10061">23.080586559954039</cx:pt>
          <cx:pt idx="10062">23.080256864386619</cx:pt>
          <cx:pt idx="10063">23.079802450878091</cx:pt>
          <cx:pt idx="10064">23.07917955337814</cx:pt>
          <cx:pt idx="10065">23.079126403996732</cx:pt>
          <cx:pt idx="10066">23.077960925212739</cx:pt>
          <cx:pt idx="10067">23.07540475708791</cx:pt>
          <cx:pt idx="10068">23.070635916168559</cx:pt>
          <cx:pt idx="10069">23.07035053288114</cx:pt>
          <cx:pt idx="10070">23.068696165898299</cx:pt>
          <cx:pt idx="10071">23.066937520351239</cx:pt>
          <cx:pt idx="10072">23.063277702402949</cx:pt>
          <cx:pt idx="10073">23.06248440055079</cx:pt>
          <cx:pt idx="10074">23.06247235539173</cx:pt>
          <cx:pt idx="10075">23.060004386382861</cx:pt>
          <cx:pt idx="10076">23.05957871022899</cx:pt>
          <cx:pt idx="10077">23.059259864525899</cx:pt>
          <cx:pt idx="10078">23.057768746809369</cx:pt>
          <cx:pt idx="10079">23.057759745174842</cx:pt>
          <cx:pt idx="10080">23.05577424149001</cx:pt>
          <cx:pt idx="10081">23.054920600543571</cx:pt>
          <cx:pt idx="10082">23.05274755555422</cx:pt>
          <cx:pt idx="10083">23.050890205220568</cx:pt>
          <cx:pt idx="10084">23.04924081321554</cx:pt>
          <cx:pt idx="10085">23.04904391751818</cx:pt>
          <cx:pt idx="10086">23.048965995507601</cx:pt>
          <cx:pt idx="10087">23.048433296178231</cx:pt>
          <cx:pt idx="10088">23.044860300143132</cx:pt>
          <cx:pt idx="10089">23.042984714811599</cx:pt>
          <cx:pt idx="10090">23.042762861348109</cx:pt>
          <cx:pt idx="10091">23.041547085890109</cx:pt>
          <cx:pt idx="10092">23.040851951510682</cx:pt>
          <cx:pt idx="10093">23.039478176361261</cx:pt>
          <cx:pt idx="10094">23.032809399347109</cx:pt>
          <cx:pt idx="10095">23.031483397053549</cx:pt>
          <cx:pt idx="10096">23.031355187935642</cx:pt>
          <cx:pt idx="10097">23.031145605882489</cx:pt>
          <cx:pt idx="10098">23.028279150003531</cx:pt>
          <cx:pt idx="10099">23.024019786985541</cx:pt>
          <cx:pt idx="10100">23.02310310292717</cx:pt>
          <cx:pt idx="10101">23.022451574479671</cx:pt>
          <cx:pt idx="10102">23.02090528758815</cx:pt>
          <cx:pt idx="10103">23.017827279945308</cx:pt>
          <cx:pt idx="10104">23.014335313361141</cx:pt>
          <cx:pt idx="10105">23.010189650917571</cx:pt>
          <cx:pt idx="10106">23.00889801633258</cx:pt>
          <cx:pt idx="10107">23.008005556454808</cx:pt>
          <cx:pt idx="10108">23.006939011344709</cx:pt>
          <cx:pt idx="10109">23.004031622348421</cx:pt>
          <cx:pt idx="10110">23.003465466081931</cx:pt>
          <cx:pt idx="10111">23.00333823579637</cx:pt>
          <cx:pt idx="10112">23.003183426560671</cx:pt>
          <cx:pt idx="10113">23.002619112280641</cx:pt>
          <cx:pt idx="10114">22.9982683325482</cx:pt>
          <cx:pt idx="10115">22.997575843886359</cx:pt>
          <cx:pt idx="10116">22.996150839060611</cx:pt>
          <cx:pt idx="10117">22.995211425932759</cx:pt>
          <cx:pt idx="10118">22.99485697344593</cx:pt>
          <cx:pt idx="10119">22.994639168190499</cx:pt>
          <cx:pt idx="10120">22.990912362710421</cx:pt>
          <cx:pt idx="10121">22.989940566579659</cx:pt>
          <cx:pt idx="10122">22.98988919285275</cx:pt>
          <cx:pt idx="10123">22.988583921853401</cx:pt>
          <cx:pt idx="10124">22.983371333298582</cx:pt>
          <cx:pt idx="10125">22.983294702786949</cx:pt>
          <cx:pt idx="10126">22.980140186644601</cx:pt>
          <cx:pt idx="10127">22.97962547948373</cx:pt>
          <cx:pt idx="10128">22.979420852986721</cx:pt>
          <cx:pt idx="10129">22.97773918905996</cx:pt>
          <cx:pt idx="10130">22.976243781844669</cx:pt>
          <cx:pt idx="10131">22.97231998171814</cx:pt>
          <cx:pt idx="10132">22.96991654956118</cx:pt>
          <cx:pt idx="10133">22.964679239235821</cx:pt>
          <cx:pt idx="10134">22.960624861644611</cx:pt>
          <cx:pt idx="10135">22.9592269647889</cx:pt>
          <cx:pt idx="10136">22.95890555435756</cx:pt>
          <cx:pt idx="10137">22.958787704493151</cx:pt>
          <cx:pt idx="10138">22.957193977190599</cx:pt>
          <cx:pt idx="10139">22.9570689480441</cx:pt>
          <cx:pt idx="10140">22.954165570497949</cx:pt>
          <cx:pt idx="10141">22.95196084043555</cx:pt>
          <cx:pt idx="10142">22.94890035794727</cx:pt>
          <cx:pt idx="10143">22.947620349036299</cx:pt>
          <cx:pt idx="10144">22.942081255974131</cx:pt>
          <cx:pt idx="10145">22.941910888210199</cx:pt>
          <cx:pt idx="10146">22.940227437496961</cx:pt>
          <cx:pt idx="10147">22.936163649038711</cx:pt>
          <cx:pt idx="10148">22.934506900921679</cx:pt>
          <cx:pt idx="10149">22.931005376525381</cx:pt>
          <cx:pt idx="10150">22.926695862536612</cx:pt>
          <cx:pt idx="10151">22.92539554133548</cx:pt>
          <cx:pt idx="10152">22.917508877018172</cx:pt>
          <cx:pt idx="10153">22.9163153522736</cx:pt>
          <cx:pt idx="10154">22.912342831268901</cx:pt>
          <cx:pt idx="10155">22.911072464774389</cx:pt>
          <cx:pt idx="10156">22.90954121675794</cx:pt>
          <cx:pt idx="10157">22.909203782074801</cx:pt>
          <cx:pt idx="10158">22.909185754750379</cx:pt>
          <cx:pt idx="10159">22.906014912564949</cx:pt>
          <cx:pt idx="10160">22.89992449630034</cx:pt>
          <cx:pt idx="10161">22.8985856256215</cx:pt>
          <cx:pt idx="10162">22.89789732462053</cx:pt>
          <cx:pt idx="10163">22.896448810220772</cx:pt>
          <cx:pt idx="10164">22.89568966165022</cx:pt>
          <cx:pt idx="10165">22.893754935866081</cx:pt>
          <cx:pt idx="10166">22.892547403256032</cx:pt>
          <cx:pt idx="10167">22.892505440464241</cx:pt>
          <cx:pt idx="10168">22.891470920544862</cx:pt>
          <cx:pt idx="10169">22.88924425797082</cx:pt>
          <cx:pt idx="10170">22.888395667063531</cx:pt>
          <cx:pt idx="10171">22.88813259718723</cx:pt>
          <cx:pt idx="10172">22.886927653371671</cx:pt>
          <cx:pt idx="10173">22.886436241408411</cx:pt>
          <cx:pt idx="10174">22.88604055786293</cx:pt>
          <cx:pt idx="10175">22.879379497969509</cx:pt>
          <cx:pt idx="10176">22.87919693204228</cx:pt>
          <cx:pt idx="10177">22.878217902963438</cx:pt>
          <cx:pt idx="10178">22.875861194677</cx:pt>
          <cx:pt idx="10179">22.872678789278741</cx:pt>
          <cx:pt idx="10180">22.87265548402997</cx:pt>
          <cx:pt idx="10181">22.871715307852519</cx:pt>
          <cx:pt idx="10182">22.871206112899628</cx:pt>
          <cx:pt idx="10183">22.87036522531055</cx:pt>
          <cx:pt idx="10184">22.86805189519449</cx:pt>
          <cx:pt idx="10185">22.867342574957348</cx:pt>
          <cx:pt idx="10186">22.867038575971382</cx:pt>
          <cx:pt idx="10187">22.866139385798199</cx:pt>
          <cx:pt idx="10188">22.865437039856861</cx:pt>
          <cx:pt idx="10189">22.865048858832541</cx:pt>
          <cx:pt idx="10190">22.86504104658486</cx:pt>
          <cx:pt idx="10191">22.86451144664035</cx:pt>
          <cx:pt idx="10192">22.86423809914017</cx:pt>
          <cx:pt idx="10193">22.864059914231909</cx:pt>
          <cx:pt idx="10194">22.86156465169206</cx:pt>
          <cx:pt idx="10195">22.86081164640802</cx:pt>
          <cx:pt idx="10196">22.8578399201613</cx:pt>
          <cx:pt idx="10197">22.857005740010131</cx:pt>
          <cx:pt idx="10198">22.856152098738779</cx:pt>
          <cx:pt idx="10199">22.84916827873603</cx:pt>
          <cx:pt idx="10200">22.846610298630079</cx:pt>
          <cx:pt idx="10201">22.846498548439499</cx:pt>
          <cx:pt idx="10202">22.84382841509451</cx:pt>
          <cx:pt idx="10203">22.8436664593854</cx:pt>
          <cx:pt idx="10204">22.843364011680801</cx:pt>
          <cx:pt idx="10205">22.839777164955549</cx:pt>
          <cx:pt idx="10206">22.835553207020471</cx:pt>
          <cx:pt idx="10207">22.83505491074423</cx:pt>
          <cx:pt idx="10208">22.834781726483062</cx:pt>
          <cx:pt idx="10209">22.833683511754838</cx:pt>
          <cx:pt idx="10210">22.83274694818455</cx:pt>
          <cx:pt idx="10211">22.828978261970551</cx:pt>
          <cx:pt idx="10212">22.828878982889218</cx:pt>
          <cx:pt idx="10213">22.828097988897099</cx:pt>
          <cx:pt idx="10214">22.827214546235101</cx:pt>
          <cx:pt idx="10215">22.81945905682711</cx:pt>
          <cx:pt idx="10216">22.819374308877421</cx:pt>
          <cx:pt idx="10217">22.818606563771421</cx:pt>
          <cx:pt idx="10218">22.81647168821571</cx:pt>
          <cx:pt idx="10219">22.814544366888061</cx:pt>
          <cx:pt idx="10220">22.814384328238141</cx:pt>
          <cx:pt idx="10221">22.809504122484981</cx:pt>
          <cx:pt idx="10222">22.809302856632371</cx:pt>
          <cx:pt idx="10223">22.80906986893222</cx:pt>
          <cx:pt idx="10224">22.807345992976838</cx:pt>
          <cx:pt idx="10225">22.806855373048961</cx:pt>
          <cx:pt idx="10226">22.80330606671664</cx:pt>
          <cx:pt idx="10227">22.80311459100318</cx:pt>
          <cx:pt idx="10228">22.80279995228361</cx:pt>
          <cx:pt idx="10229">22.802402552994909</cx:pt>
          <cx:pt idx="10230">22.800357362766729</cx:pt>
          <cx:pt idx="10231">22.800339245911641</cx:pt>
          <cx:pt idx="10232">22.79931790683575</cx:pt>
          <cx:pt idx="10233">22.797606728416032</cx:pt>
          <cx:pt idx="10234">22.797505477143989</cx:pt>
          <cx:pt idx="10235">22.796349343016569</cx:pt>
          <cx:pt idx="10236">22.794935798835901</cx:pt>
          <cx:pt idx="10237">22.79392051214753</cx:pt>
          <cx:pt idx="10238">22.793410769322112</cx:pt>
          <cx:pt idx="10239">22.793216395326809</cx:pt>
          <cx:pt idx="10240">22.7877304258521</cx:pt>
          <cx:pt idx="10241">22.787084765885432</cx:pt>
          <cx:pt idx="10242">22.784684591982291</cx:pt>
          <cx:pt idx="10243">22.783703161882851</cx:pt>
          <cx:pt idx="10244">22.783243231974161</cx:pt>
          <cx:pt idx="10245">22.783222816794481</cx:pt>
          <cx:pt idx="10246">22.78127760304934</cx:pt>
          <cx:pt idx="10247">22.77386442510252</cx:pt>
          <cx:pt idx="10248">22.77377035759066</cx:pt>
          <cx:pt idx="10249">22.771985806197719</cx:pt>
          <cx:pt idx="10250">22.77189591890258</cx:pt>
          <cx:pt idx="10251">22.771223385389121</cx:pt>
          <cx:pt idx="10252">22.770684133586879</cx:pt>
          <cx:pt idx="10253">22.769713777884029</cx:pt>
          <cx:pt idx="10254">22.766607344484662</cx:pt>
          <cx:pt idx="10255">22.76630286938326</cx:pt>
          <cx:pt idx="10256">22.765015724381129</cx:pt>
          <cx:pt idx="10257">22.764771893797221</cx:pt>
          <cx:pt idx="10258">22.76430945311844</cx:pt>
          <cx:pt idx="10259">22.764062139784361</cx:pt>
          <cx:pt idx="10260">22.76339612874877</cx:pt>
          <cx:pt idx="10261">22.760898033607809</cx:pt>
          <cx:pt idx="10262">22.76001542011813</cx:pt>
          <cx:pt idx="10263">22.758951387921179</cx:pt>
          <cx:pt idx="10264">22.754642115762891</cx:pt>
          <cx:pt idx="10265">22.75419567084241</cx:pt>
          <cx:pt idx="10266">22.752895467687299</cx:pt>
          <cx:pt idx="10267">22.751558812608131</cx:pt>
          <cx:pt idx="10268">22.751449547808459</cx:pt>
          <cx:pt idx="10269">22.750810547127841</cx:pt>
          <cx:pt idx="10270">22.748604123658769</cx:pt>
          <cx:pt idx="10271">22.74787107992741</cx:pt>
          <cx:pt idx="10272">22.744300481481801</cx:pt>
          <cx:pt idx="10273">22.743395972313252</cx:pt>
          <cx:pt idx="10274">22.73905632793705</cx:pt>
          <cx:pt idx="10275">22.738214379515579</cx:pt>
          <cx:pt idx="10276">22.7376124607989</cx:pt>
          <cx:pt idx="10277">22.735459683419311</cx:pt>
          <cx:pt idx="10278">22.73525373873326</cx:pt>
          <cx:pt idx="10279">22.73418141229201</cx:pt>
          <cx:pt idx="10280">22.73353722107327</cx:pt>
          <cx:pt idx="10281">22.733520653430631</cx:pt>
          <cx:pt idx="10282">22.73210027250607</cx:pt>
          <cx:pt idx="10283">22.730595881679079</cx:pt>
          <cx:pt idx="10284">22.7300762302092</cx:pt>
          <cx:pt idx="10285">22.72884896541305</cx:pt>
          <cx:pt idx="10286">22.728420675379439</cx:pt>
          <cx:pt idx="10287">22.726714927431281</cx:pt>
          <cx:pt idx="10288">22.726573498630199</cx:pt>
          <cx:pt idx="10289">22.72546387460595</cx:pt>
          <cx:pt idx="10290">22.724949229575529</cx:pt>
          <cx:pt idx="10291">22.724854114067661</cx:pt>
          <cx:pt idx="10292">22.723322792754271</cx:pt>
          <cx:pt idx="10293">22.723179712512039</cx:pt>
          <cx:pt idx="10294">22.721789973834909</cx:pt>
          <cx:pt idx="10295">22.7208695388784</cx:pt>
          <cx:pt idx="10296">22.719990448413022</cx:pt>
          <cx:pt idx="10297">22.71650859912889</cx:pt>
          <cx:pt idx="10298">22.714622314602739</cx:pt>
          <cx:pt idx="10299">22.7140018792403</cx:pt>
          <cx:pt idx="10300">22.710712609465201</cx:pt>
          <cx:pt idx="10301">22.707676679283569</cx:pt>
          <cx:pt idx="10302">22.70410331309326</cx:pt>
          <cx:pt idx="10303">22.70294209282784</cx:pt>
          <cx:pt idx="10304">22.702899305111622</cx:pt>
          <cx:pt idx="10305">22.701333357692331</cx:pt>
          <cx:pt idx="10306">22.698606695349849</cx:pt>
          <cx:pt idx="10307">22.694477536710121</cx:pt>
          <cx:pt idx="10308">22.692821570844149</cx:pt>
          <cx:pt idx="10309">22.692113438800629</cx:pt>
          <cx:pt idx="10310">22.690022197340511</cx:pt>
          <cx:pt idx="10311">22.687937448589871</cx:pt>
          <cx:pt idx="10312">22.687774437682549</cx:pt>
          <cx:pt idx="10313">22.685659192296519</cx:pt>
          <cx:pt idx="10314">22.685513328552119</cx:pt>
          <cx:pt idx="10315">22.685052727051911</cx:pt>
          <cx:pt idx="10316">22.682989292969271</cx:pt>
          <cx:pt idx="10317">22.680818378148459</cx:pt>
          <cx:pt idx="10318">22.676889845369999</cx:pt>
          <cx:pt idx="10319">22.674240495429022</cx:pt>
          <cx:pt idx="10320">22.674070065560191</cx:pt>
          <cx:pt idx="10321">22.673408136402141</cx:pt>
          <cx:pt idx="10322">22.66647128238424</cx:pt>
          <cx:pt idx="10323">22.6662137303097</cx:pt>
          <cx:pt idx="10324">22.66533179728054</cx:pt>
          <cx:pt idx="10325">22.663264792015571</cx:pt>
          <cx:pt idx="10326">22.661376322881811</cx:pt>
          <cx:pt idx="10327">22.66014756719008</cx:pt>
          <cx:pt idx="10328">22.656320906597522</cx:pt>
          <cx:pt idx="10329">22.653417859118999</cx:pt>
          <cx:pt idx="10330">22.65314658237137</cx:pt>
          <cx:pt idx="10331">22.65302430504639</cx:pt>
          <cx:pt idx="10332">22.64951584693015</cx:pt>
          <cx:pt idx="10333">22.646900337253498</cx:pt>
          <cx:pt idx="10334">22.6461663970133</cx:pt>
          <cx:pt idx="10335">22.641922478249391</cx:pt>
          <cx:pt idx="10336">22.641223008711471</cx:pt>
          <cx:pt idx="10337">22.6396375166361</cx:pt>
          <cx:pt idx="10338">22.638741986906531</cx:pt>
          <cx:pt idx="10339">22.635672790231709</cx:pt>
          <cx:pt idx="10340">22.630033474721671</cx:pt>
          <cx:pt idx="10341">22.623651891045661</cx:pt>
          <cx:pt idx="10342">22.619780088835519</cx:pt>
          <cx:pt idx="10343">22.61933684618673</cx:pt>
          <cx:pt idx="10344">22.618505261863671</cx:pt>
          <cx:pt idx="10345">22.617599892271741</cx:pt>
          <cx:pt idx="10346">22.61485715381751</cx:pt>
          <cx:pt idx="10347">22.609457233409891</cx:pt>
          <cx:pt idx="10348">22.609090595954129</cx:pt>
          <cx:pt idx="10349">22.607616037511459</cx:pt>
          <cx:pt idx="10350">22.606753846763681</cx:pt>
          <cx:pt idx="10351">22.604897151103788</cx:pt>
          <cx:pt idx="10352">22.598849161448449</cx:pt>
          <cx:pt idx="10353">22.598513060331669</cx:pt>
          <cx:pt idx="10354">22.595776818491501</cx:pt>
          <cx:pt idx="10355">22.59387931809966</cx:pt>
          <cx:pt idx="10356">22.592144112331329</cx:pt>
          <cx:pt idx="10357">22.586126321425649</cx:pt>
          <cx:pt idx="10358">22.58578109895112</cx:pt>
          <cx:pt idx="10359">22.58458160281765</cx:pt>
          <cx:pt idx="10360">22.582015032740021</cx:pt>
          <cx:pt idx="10361">22.57860280459635</cx:pt>
          <cx:pt idx="10362">22.575748988737679</cx:pt>
          <cx:pt idx="10363">22.57488552522975</cx:pt>
          <cx:pt idx="10364">22.57450387930913</cx:pt>
          <cx:pt idx="10365">22.571860972522131</cx:pt>
          <cx:pt idx="10366">22.570968085871499</cx:pt>
          <cx:pt idx="10367">22.568682046225721</cx:pt>
          <cx:pt idx="10368">22.568128835787849</cx:pt>
          <cx:pt idx="10369">22.563367262719449</cx:pt>
          <cx:pt idx="10370">22.562773365516879</cx:pt>
          <cx:pt idx="10371">22.562502208805121</cx:pt>
          <cx:pt idx="10372">22.562432072192522</cx:pt>
          <cx:pt idx="10373">22.559397943482701</cx:pt>
          <cx:pt idx="10374">22.559097998230261</cx:pt>
          <cx:pt idx="10375">22.557566645782789</cx:pt>
          <cx:pt idx="10376">22.55565130319604</cx:pt>
          <cx:pt idx="10377">22.555577986678621</cx:pt>
          <cx:pt idx="10378">22.55391678284024</cx:pt>
          <cx:pt idx="10379">22.549692959702131</cx:pt>
          <cx:pt idx="10380">22.54863724912741</cx:pt>
          <cx:pt idx="10381">22.543625373953471</cx:pt>
          <cx:pt idx="10382">22.53542122883627</cx:pt>
          <cx:pt idx="10383">22.533538960430491</cx:pt>
          <cx:pt idx="10384">22.53237322894525</cx:pt>
          <cx:pt idx="10385">22.531302005909321</cx:pt>
          <cx:pt idx="10386">22.53062581630093</cx:pt>
          <cx:pt idx="10387">22.530327567598789</cx:pt>
          <cx:pt idx="10388">22.52753592488336</cx:pt>
          <cx:pt idx="10389">22.526416388852429</cx:pt>
          <cx:pt idx="10390">22.526190711106789</cx:pt>
          <cx:pt idx="10391">22.52556735267466</cx:pt>
          <cx:pt idx="10392">22.525369906124059</cx:pt>
          <cx:pt idx="10393">22.523185688956769</cx:pt>
          <cx:pt idx="10394">22.519434110569389</cx:pt>
          <cx:pt idx="10395">22.51573209150331</cx:pt>
          <cx:pt idx="10396">22.514159445525198</cx:pt>
          <cx:pt idx="10397">22.513635660823109</cx:pt>
          <cx:pt idx="10398">22.511196720176368</cx:pt>
          <cx:pt idx="10399">22.510611747729829</cx:pt>
          <cx:pt idx="10400">22.50651328707384</cx:pt>
          <cx:pt idx="10401">22.506308532442851</cx:pt>
          <cx:pt idx="10402">22.50612119830885</cx:pt>
          <cx:pt idx="10403">22.50511917693084</cx:pt>
          <cx:pt idx="10404">22.504447421398719</cx:pt>
          <cx:pt idx="10405">22.50414949891892</cx:pt>
          <cx:pt idx="10406">22.498384354798901</cx:pt>
          <cx:pt idx="10407">22.497330880605379</cx:pt>
          <cx:pt idx="10408">22.495878088640509</cx:pt>
          <cx:pt idx="10409">22.495286486859111</cx:pt>
          <cx:pt idx="10410">22.494139831256931</cx:pt>
          <cx:pt idx="10411">22.49306378881613</cx:pt>
          <cx:pt idx="10412">22.490915861377889</cx:pt>
          <cx:pt idx="10413">22.489903236637009</cx:pt>
          <cx:pt idx="10414">22.488283021762609</cx:pt>
          <cx:pt idx="10415">22.487178873367299</cx:pt>
          <cx:pt idx="10416">22.486878116559481</cx:pt>
          <cx:pt idx="10417">22.485687273415621</cx:pt>
          <cx:pt idx="10418">22.48491644051381</cx:pt>
          <cx:pt idx="10419">22.482300290508231</cx:pt>
          <cx:pt idx="10420">22.477971725141089</cx:pt>
          <cx:pt idx="10421">22.47715428312739</cx:pt>
          <cx:pt idx="10422">22.476765824356441</cx:pt>
          <cx:pt idx="10423">22.47657829271667</cx:pt>
          <cx:pt idx="10424">22.474860386215319</cx:pt>
          <cx:pt idx="10425">22.473348950936838</cx:pt>
          <cx:pt idx="10426">22.471686888861701</cx:pt>
          <cx:pt idx="10427">22.466208384123149</cx:pt>
          <cx:pt idx="10428">22.46553152279715</cx:pt>
          <cx:pt idx="10429">22.46230877488976</cx:pt>
          <cx:pt idx="10430">22.460699544225701</cx:pt>
          <cx:pt idx="10431">22.4596446566194</cx:pt>
          <cx:pt idx="10432">22.45792687073676</cx:pt>
          <cx:pt idx="10433">22.45775398680118</cx:pt>
          <cx:pt idx="10434">22.45446833449158</cx:pt>
          <cx:pt idx="10435">22.45374267981121</cx:pt>
          <cx:pt idx="10436">22.451057000094568</cx:pt>
          <cx:pt idx="10437">22.450827135457839</cx:pt>
          <cx:pt idx="10438">22.450617281362089</cx:pt>
          <cx:pt idx="10439">22.450470283062408</cx:pt>
          <cx:pt idx="10440">22.449302212062349</cx:pt>
          <cx:pt idx="10441">22.447730532530311</cx:pt>
          <cx:pt idx="10442">22.44584655230328</cx:pt>
          <cx:pt idx="10443">22.445234474962039</cx:pt>
          <cx:pt idx="10444">22.444465316029412</cx:pt>
          <cx:pt idx="10445">22.44436548510927</cx:pt>
          <cx:pt idx="10446">22.442762742326611</cx:pt>
          <cx:pt idx="10447">22.441290603875739</cx:pt>
          <cx:pt idx="10448">22.43804655522489</cx:pt>
          <cx:pt idx="10449">22.436359747959781</cx:pt>
          <cx:pt idx="10450">22.434125381635269</cx:pt>
          <cx:pt idx="10451">22.433120529692442</cx:pt>
          <cx:pt idx="10452">22.430090514555761</cx:pt>
          <cx:pt idx="10453">22.429750671356619</cx:pt>
          <cx:pt idx="10454">22.429517853766072</cx:pt>
          <cx:pt idx="10455">22.426909514545539</cx:pt>
          <cx:pt idx="10456">22.425957683399989</cx:pt>
          <cx:pt idx="10457">22.425773722508978</cx:pt>
          <cx:pt idx="10458">22.425543038966289</cx:pt>
          <cx:pt idx="10459">22.42431212547292</cx:pt>
          <cx:pt idx="10460">22.423958495641429</cx:pt>
          <cx:pt idx="10461">22.423896340879359</cx:pt>
          <cx:pt idx="10462">22.42344276856981</cx:pt>
          <cx:pt idx="10463">22.422963579375349</cx:pt>
          <cx:pt idx="10464">22.41574519365734</cx:pt>
          <cx:pt idx="10465">22.414916544941178</cx:pt>
          <cx:pt idx="10466">22.413766616446331</cx:pt>
          <cx:pt idx="10467">22.412989287521992</cx:pt>
          <cx:pt idx="10468">22.409660941614909</cx:pt>
          <cx:pt idx="10469">22.40827263542463</cx:pt>
          <cx:pt idx="10470">22.406960922704261</cx:pt>
          <cx:pt idx="10471">22.404788975772671</cx:pt>
          <cx:pt idx="10472">22.403119970253421</cx:pt>
          <cx:pt idx="10473">22.402441290303841</cx:pt>
          <cx:pt idx="10474">22.400335204151801</cx:pt>
          <cx:pt idx="10475">22.399846615442399</cx:pt>
          <cx:pt idx="10476">22.399124690757731</cx:pt>
          <cx:pt idx="10477">22.397039009037471</cx:pt>
          <cx:pt idx="10478">22.396372066913671</cx:pt>
          <cx:pt idx="10479">22.393008851035109</cx:pt>
          <cx:pt idx="10480">22.39098896849066</cx:pt>
          <cx:pt idx="10481">22.388976760305351</cx:pt>
          <cx:pt idx="10482">22.383848013388761</cx:pt>
          <cx:pt idx="10483">22.383586344521039</cx:pt>
          <cx:pt idx="10484">22.382545864770041</cx:pt>
          <cx:pt idx="10485">22.382046315517911</cx:pt>
          <cx:pt idx="10486">22.380668519351289</cx:pt>
          <cx:pt idx="10487">22.380632688235821</cx:pt>
          <cx:pt idx="10488">22.380445794136399</cx:pt>
          <cx:pt idx="10489">22.3803500337347</cx:pt>
          <cx:pt idx="10490">22.37335385645207</cx:pt>
          <cx:pt idx="10491">22.371907512648271</cx:pt>
          <cx:pt idx="10492">22.371144033270589</cx:pt>
          <cx:pt idx="10493">22.368550217324309</cx:pt>
          <cx:pt idx="10494">22.368304056704041</cx:pt>
          <cx:pt idx="10495">22.366615350737231</cx:pt>
          <cx:pt idx="10496">22.36562027266697</cx:pt>
          <cx:pt idx="10497">22.36490709888324</cx:pt>
          <cx:pt idx="10498">22.362776314552349</cx:pt>
          <cx:pt idx="10499">22.36196636250336</cx:pt>
          <cx:pt idx="10500">22.35993652492304</cx:pt>
          <cx:pt idx="10501">22.357975862998281</cx:pt>
          <cx:pt idx="10502">22.357702143092659</cx:pt>
          <cx:pt idx="10503">22.35663782047498</cx:pt>
          <cx:pt idx="10504">22.34815907469012</cx:pt>
          <cx:pt idx="10505">22.346395786911351</cx:pt>
          <cx:pt idx="10506">22.344287286470522</cx:pt>
          <cx:pt idx="10507">22.342775907356909</cx:pt>
          <cx:pt idx="10508">22.342208006403681</cx:pt>
          <cx:pt idx="10509">22.341204936194771</cx:pt>
          <cx:pt idx="10510">22.33792029081631</cx:pt>
          <cx:pt idx="10511">22.333628343732929</cx:pt>
          <cx:pt idx="10512">22.332579947637729</cx:pt>
          <cx:pt idx="10513">22.33094425006481</cx:pt>
          <cx:pt idx="10514">22.33067906387658</cx:pt>
          <cx:pt idx="10515">22.330352458787651</cx:pt>
          <cx:pt idx="10516">22.328356274912281</cx:pt>
          <cx:pt idx="10517">22.326458073369121</cx:pt>
          <cx:pt idx="10518">22.32322750276904</cx:pt>
          <cx:pt idx="10519">22.320879475426189</cx:pt>
          <cx:pt idx="10520">22.320845119376148</cx:pt>
          <cx:pt idx="10521">22.315067821553669</cx:pt>
          <cx:pt idx="10522">22.314803753752049</cx:pt>
          <cx:pt idx="10523">22.31400063767969</cx:pt>
          <cx:pt idx="10524">22.3131131957118</cx:pt>
          <cx:pt idx="10525">22.310592501870659</cx:pt>
          <cx:pt idx="10526">22.31059021158217</cx:pt>
          <cx:pt idx="10527">22.31053549286165</cx:pt>
          <cx:pt idx="10528">22.308981593512939</cx:pt>
          <cx:pt idx="10529">22.30755941830386</cx:pt>
          <cx:pt idx="10530">22.306960907155201</cx:pt>
          <cx:pt idx="10531">22.305272917700929</cx:pt>
          <cx:pt idx="10532">22.302477123735549</cx:pt>
          <cx:pt idx="10533">22.30155102018059</cx:pt>
          <cx:pt idx="10534">22.296781090768299</cx:pt>
          <cx:pt idx="10535">22.296121808239739</cx:pt>
          <cx:pt idx="10536">22.294802816174819</cx:pt>
          <cx:pt idx="10537">22.29197713553177</cx:pt>
          <cx:pt idx="10538">22.290998279425981</cx:pt>
          <cx:pt idx="10539">22.290648711444081</cx:pt>
          <cx:pt idx="10540">22.287322862947612</cx:pt>
          <cx:pt idx="10541">22.285861112732139</cx:pt>
          <cx:pt idx="10542">22.285348128905849</cx:pt>
          <cx:pt idx="10543">22.283653499417682</cx:pt>
          <cx:pt idx="10544">22.27427941205892</cx:pt>
          <cx:pt idx="10545">22.273675850873179</cx:pt>
          <cx:pt idx="10546">22.271630001703439</cx:pt>
          <cx:pt idx="10547">22.270172225212121</cx:pt>
          <cx:pt idx="10548">22.262974291727641</cx:pt>
          <cx:pt idx="10549">22.26144147451523</cx:pt>
          <cx:pt idx="10550">22.259770613148419</cx:pt>
          <cx:pt idx="10551">22.25566604028128</cx:pt>
          <cx:pt idx="10552">22.253841503722359</cx:pt>
          <cx:pt idx="10553">22.25021499303352</cx:pt>
          <cx:pt idx="10554">22.24379321615438</cx:pt>
          <cx:pt idx="10555">22.2431638360836</cx:pt>
          <cx:pt idx="10556">22.241765190143582</cx:pt>
          <cx:pt idx="10557">22.24115366801183</cx:pt>
          <cx:pt idx="10558">22.239448225266209</cx:pt>
          <cx:pt idx="10559">22.23578819770545</cx:pt>
          <cx:pt idx="10560">22.233624140026262</cx:pt>
          <cx:pt idx="10561">22.233503412115891</cx:pt>
          <cx:pt idx="10562">22.231513192587709</cx:pt>
          <cx:pt idx="10563">22.231049018383299</cx:pt>
          <cx:pt idx="10564">22.22907342139839</cx:pt>
          <cx:pt idx="10565">22.228056795380571</cx:pt>
          <cx:pt idx="10566">22.226088900127682</cx:pt>
          <cx:pt idx="10567">22.223081501128199</cx:pt>
          <cx:pt idx="10568">22.22203012828712</cx:pt>
          <cx:pt idx="10569">22.22116724362229</cx:pt>
          <cx:pt idx="10570">22.2184102412408</cx:pt>
          <cx:pt idx="10571">22.217352058009009</cx:pt>
          <cx:pt idx="10572">22.21580883851269</cx:pt>
          <cx:pt idx="10573">22.214330019300789</cx:pt>
          <cx:pt idx="10574">22.210687093534641</cx:pt>
          <cx:pt idx="10575">22.210055093000332</cx:pt>
          <cx:pt idx="10576">22.209411175662321</cx:pt>
          <cx:pt idx="10577">22.208514887161041</cx:pt>
          <cx:pt idx="10578">22.205467268457959</cx:pt>
          <cx:pt idx="10579">22.201680248747749</cx:pt>
          <cx:pt idx="10580">22.198165471526259</cx:pt>
          <cx:pt idx="10581">22.197845339522441</cx:pt>
          <cx:pt idx="10582">22.19569109551432</cx:pt>
          <cx:pt idx="10583">22.194590999584321</cx:pt>
          <cx:pt idx="10584">22.19254461561659</cx:pt>
          <cx:pt idx="10585">22.189429964270531</cx:pt>
          <cx:pt idx="10586">22.184501317807261</cx:pt>
          <cx:pt idx="10587">22.183289421782671</cx:pt>
          <cx:pt idx="10588">22.181988753436201</cx:pt>
          <cx:pt idx="10589">22.18185644848699</cx:pt>
          <cx:pt idx="10590">22.178491232284529</cx:pt>
          <cx:pt idx="10591">22.17693662423742</cx:pt>
          <cx:pt idx="10592">22.170463971938918</cx:pt>
          <cx:pt idx="10593">22.16946275398864</cx:pt>
          <cx:pt idx="10594">22.168800271799562</cx:pt>
          <cx:pt idx="10595">22.167775599296981</cx:pt>
          <cx:pt idx="10596">22.166915562146389</cx:pt>
          <cx:pt idx="10597">22.166821075014401</cx:pt>
          <cx:pt idx="10598">22.16478001417784</cx:pt>
          <cx:pt idx="10599">22.161134744058131</cx:pt>
          <cx:pt idx="10600">22.158664696055869</cx:pt>
          <cx:pt idx="10601">22.157610756624759</cx:pt>
          <cx:pt idx="10602">22.155980215446949</cx:pt>
          <cx:pt idx="10603">22.15332362152736</cx:pt>
          <cx:pt idx="10604">22.151330372938691</cx:pt>
          <cx:pt idx="10605">22.150590756797449</cx:pt>
          <cx:pt idx="10606">22.148557645639801</cx:pt>
          <cx:pt idx="10607">22.146604319795941</cx:pt>
          <cx:pt idx="10608">22.146010833084159</cx:pt>
          <cx:pt idx="10609">22.14588426940287</cx:pt>
          <cx:pt idx="10610">22.14339584703929</cx:pt>
          <cx:pt idx="10611">22.142646482637488</cx:pt>
          <cx:pt idx="10612">22.1397400530408</cx:pt>
          <cx:pt idx="10613">22.13932857721813</cx:pt>
          <cx:pt idx="10614">22.138464843077021</cx:pt>
          <cx:pt idx="10615">22.136970595002879</cx:pt>
          <cx:pt idx="10616">22.13387685008966</cx:pt>
          <cx:pt idx="10617">22.132611724962839</cx:pt>
          <cx:pt idx="10618">22.130312101615889</cx:pt>
          <cx:pt idx="10619">22.129158612553599</cx:pt>
          <cx:pt idx="10620">22.127498017525632</cx:pt>
          <cx:pt idx="10621">22.12633495543</cx:pt>
          <cx:pt idx="10622">22.125752703665921</cx:pt>
          <cx:pt idx="10623">22.124877611975169</cx:pt>
          <cx:pt idx="10624">22.12384879455113</cx:pt>
          <cx:pt idx="10625">22.122696352403771</cx:pt>
          <cx:pt idx="10626">22.1223849811607</cx:pt>
          <cx:pt idx="10627">22.12080544806971</cx:pt>
          <cx:pt idx="10628">22.120364687138121</cx:pt>
          <cx:pt idx="10629">22.119771014543041</cx:pt>
          <cx:pt idx="10630">22.116565073262489</cx:pt>
          <cx:pt idx="10631">22.116118870010801</cx:pt>
          <cx:pt idx="10632">22.115544507409069</cx:pt>
          <cx:pt idx="10633">22.115383352770021</cx:pt>
          <cx:pt idx="10634">22.112410622408209</cx:pt>
          <cx:pt idx="10635">22.110969665363601</cx:pt>
          <cx:pt idx="10636">22.108590518284981</cx:pt>
          <cx:pt idx="10637">22.107422614917422</cx:pt>
          <cx:pt idx="10638">22.10732026809691</cx:pt>
          <cx:pt idx="10639">22.1052816267234</cx:pt>
          <cx:pt idx="10640">22.104875693435769</cx:pt>
          <cx:pt idx="10641">22.103261148007562</cx:pt>
          <cx:pt idx="10642">22.102788461901469</cx:pt>
          <cx:pt idx="10643">22.101553299351849</cx:pt>
          <cx:pt idx="10644">22.101290287959309</cx:pt>
          <cx:pt idx="10645">22.09925579302255</cx:pt>
          <cx:pt idx="10646">22.096203485983871</cx:pt>
          <cx:pt idx="10647">22.09530503535073</cx:pt>
          <cx:pt idx="10648">22.08838577522646</cx:pt>
          <cx:pt idx="10649">22.0880862030067</cx:pt>
          <cx:pt idx="10650">22.087810558167039</cx:pt>
          <cx:pt idx="10651">22.086859730033851</cx:pt>
          <cx:pt idx="10652">22.08410294273828</cx:pt>
          <cx:pt idx="10653">22.082678280940989</cx:pt>
          <cx:pt idx="10654">22.080809989654242</cx:pt>
          <cx:pt idx="10655">22.079591557407731</cx:pt>
          <cx:pt idx="10656">22.079288796469221</cx:pt>
          <cx:pt idx="10657">22.07924617300549</cx:pt>
          <cx:pt idx="10658">22.07703854791178</cx:pt>
          <cx:pt idx="10659">22.07353276441787</cx:pt>
          <cx:pt idx="10660">22.07221402625747</cx:pt>
          <cx:pt idx="10661">22.070909986323691</cx:pt>
          <cx:pt idx="10662">22.069090761093179</cx:pt>
          <cx:pt idx="10663">22.066709946355399</cx:pt>
          <cx:pt idx="10664">22.066102028421021</cx:pt>
          <cx:pt idx="10665">22.06607177921261</cx:pt>
          <cx:pt idx="10666">22.06396111627776</cx:pt>
          <cx:pt idx="10667">22.061473039389881</cx:pt>
          <cx:pt idx="10668">22.060839470793269</cx:pt>
          <cx:pt idx="10669">22.059446508933149</cx:pt>
          <cx:pt idx="10670">22.05905616276209</cx:pt>
          <cx:pt idx="10671">22.05699850171397</cx:pt>
          <cx:pt idx="10672">22.056597098046289</cx:pt>
          <cx:pt idx="10673">22.05375095054411</cx:pt>
          <cx:pt idx="10674">22.051658148863108</cx:pt>
          <cx:pt idx="10675">22.049616308911261</cx:pt>
          <cx:pt idx="10676">22.048897615249089</cx:pt>
          <cx:pt idx="10677">22.048884128062479</cx:pt>
          <cx:pt idx="10678">22.047198247156071</cx:pt>
          <cx:pt idx="10679">22.044880145766768</cx:pt>
          <cx:pt idx="10680">22.04431242899528</cx:pt>
          <cx:pt idx="10681">22.043342498604801</cx:pt>
          <cx:pt idx="10682">22.042993001049751</cx:pt>
          <cx:pt idx="10683">22.041155973536728</cx:pt>
          <cx:pt idx="10684">22.039885317142769</cx:pt>
          <cx:pt idx="10685">22.03969657996694</cx:pt>
          <cx:pt idx="10686">22.035113882432391</cx:pt>
          <cx:pt idx="10687">22.03489473386179</cx:pt>
          <cx:pt idx="10688">22.032363818331209</cx:pt>
          <cx:pt idx="10689">22.030981494063489</cx:pt>
          <cx:pt idx="10690">22.030932867896169</cx:pt>
          <cx:pt idx="10691">22.02906568620261</cx:pt>
          <cx:pt idx="10692">22.025190318878739</cx:pt>
          <cx:pt idx="10693">22.023057494625849</cx:pt>
          <cx:pt idx="10694">22.021341643208839</cx:pt>
          <cx:pt idx="10695">22.020388484562989</cx:pt>
          <cx:pt idx="10696">22.018668245593449</cx:pt>
          <cx:pt idx="10697">22.01620821374804</cx:pt>
          <cx:pt idx="10698">22.014736050936289</cx:pt>
          <cx:pt idx="10699">22.013585692037751</cx:pt>
          <cx:pt idx="10700">22.012841801249319</cx:pt>
          <cx:pt idx="10701">22.01036808688659</cx:pt>
          <cx:pt idx="10702">22.007517227852571</cx:pt>
          <cx:pt idx="10703">22.0043038533375</cx:pt>
          <cx:pt idx="10704">22.004178431758</cx:pt>
          <cx:pt idx="10705">22.004088599501031</cx:pt>
          <cx:pt idx="10706">22.002185186955678</cx:pt>
          <cx:pt idx="10707">22.001952573149381</cx:pt>
          <cx:pt idx="10708">21.99901257246923</cx:pt>
          <cx:pt idx="10709">21.998834963825129</cx:pt>
          <cx:pt idx="10710">21.997940832662781</cx:pt>
          <cx:pt idx="10711">21.996578514251279</cx:pt>
          <cx:pt idx="10712">21.996099717994969</cx:pt>
          <cx:pt idx="10713">21.996079699649538</cx:pt>
          <cx:pt idx="10714">21.99561592776115</cx:pt>
          <cx:pt idx="10715">21.99440648450771</cx:pt>
          <cx:pt idx="10716">21.99436826805519</cx:pt>
          <cx:pt idx="10717">21.993151461425992</cx:pt>
          <cx:pt idx="10718">21.991808777971119</cx:pt>
          <cx:pt idx="10719">21.989637277595449</cx:pt>
          <cx:pt idx="10720">21.988913010907339</cx:pt>
          <cx:pt idx="10721">21.98876775891689</cx:pt>
          <cx:pt idx="10722">21.987491334650819</cx:pt>
          <cx:pt idx="10723">21.983882752053979</cx:pt>
          <cx:pt idx="10724">21.983287246621579</cx:pt>
          <cx:pt idx="10725">21.982572924561289</cx:pt>
          <cx:pt idx="10726">21.981337469803599</cx:pt>
          <cx:pt idx="10727">21.976117196126189</cx:pt>
          <cx:pt idx="10728">21.975318510650119</cx:pt>
          <cx:pt idx="10729">21.974670695347061</cx:pt>
          <cx:pt idx="10730">21.97455383257461</cx:pt>
          <cx:pt idx="10731">21.971439964842411</cx:pt>
          <cx:pt idx="10732">21.970888829991541</cx:pt>
          <cx:pt idx="10733">21.970642553025389</cx:pt>
          <cx:pt idx="10734">21.970236797618519</cx:pt>
          <cx:pt idx="10735">21.967753850692841</cx:pt>
          <cx:pt idx="10736">21.965697970706529</cx:pt>
          <cx:pt idx="10737">21.96320012065009</cx:pt>
          <cx:pt idx="10738">21.962619388626901</cx:pt>
          <cx:pt idx="10739">21.95973503688602</cx:pt>
          <cx:pt idx="10740">21.95797989104241</cx:pt>
          <cx:pt idx="10741">21.95598185838589</cx:pt>
          <cx:pt idx="10742">21.952224145106211</cx:pt>
          <cx:pt idx="10743">21.949261318629588</cx:pt>
          <cx:pt idx="10744">21.948814351620221</cx:pt>
          <cx:pt idx="10745">21.94448904564938</cx:pt>
          <cx:pt idx="10746">21.94370513535312</cx:pt>
          <cx:pt idx="10747">21.943362600959929</cx:pt>
          <cx:pt idx="10748">21.943320148322531</cx:pt>
          <cx:pt idx="10749">21.94054949314242</cx:pt>
          <cx:pt idx="10750">21.94028221542764</cx:pt>
          <cx:pt idx="10751">21.937607261477581</cx:pt>
          <cx:pt idx="10752">21.935087501294749</cx:pt>
          <cx:pt idx="10753">21.93406159087759</cx:pt>
          <cx:pt idx="10754">21.932762455524831</cx:pt>
          <cx:pt idx="10755">21.93162717011889</cx:pt>
          <cx:pt idx="10756">21.930987587760669</cx:pt>
          <cx:pt idx="10757">21.930521530378691</cx:pt>
          <cx:pt idx="10758">21.924486380297861</cx:pt>
          <cx:pt idx="10759">21.924277899733099</cx:pt>
          <cx:pt idx="10760">21.923899651717459</cx:pt>
          <cx:pt idx="10761">21.922425017059009</cx:pt>
          <cx:pt idx="10762">21.92103207656336</cx:pt>
          <cx:pt idx="10763">21.921027074660159</cx:pt>
          <cx:pt idx="10764">21.920904783394189</cx:pt>
          <cx:pt idx="10765">21.920426378516801</cx:pt>
          <cx:pt idx="10766">21.920324210740649</cx:pt>
          <cx:pt idx="10767">21.92011269220713</cx:pt>
          <cx:pt idx="10768">21.91922548146923</cx:pt>
          <cx:pt idx="10769">21.918843998145</cx:pt>
          <cx:pt idx="10770">21.91779497651741</cx:pt>
          <cx:pt idx="10771">21.912716598322589</cx:pt>
          <cx:pt idx="10772">21.911716393828971</cx:pt>
          <cx:pt idx="10773">21.90997185897082</cx:pt>
          <cx:pt idx="10774">21.909965814010128</cx:pt>
          <cx:pt idx="10775">21.90816087102224</cx:pt>
          <cx:pt idx="10776">21.907573717096181</cx:pt>
          <cx:pt idx="10777">21.906485712093481</cx:pt>
          <cx:pt idx="10778">21.904638548391969</cx:pt>
          <cx:pt idx="10779">21.903450699799379</cx:pt>
          <cx:pt idx="10780">21.90214100528005</cx:pt>
          <cx:pt idx="10781">21.901353453709891</cx:pt>
          <cx:pt idx="10782">21.901305676602551</cx:pt>
          <cx:pt idx="10783">21.900228488348478</cx:pt>
          <cx:pt idx="10784">21.895152798266551</cx:pt>
          <cx:pt idx="10785">21.892280543953628</cx:pt>
          <cx:pt idx="10786">21.891797447926621</cx:pt>
          <cx:pt idx="10787">21.88840449952459</cx:pt>
          <cx:pt idx="10788">21.880674458245771</cx:pt>
          <cx:pt idx="10789">21.877345405490999</cx:pt>
          <cx:pt idx="10790">21.874651514092939</cx:pt>
          <cx:pt idx="10791">21.872181287597289</cx:pt>
          <cx:pt idx="10792">21.870039653635661</cx:pt>
          <cx:pt idx="10793">21.869007989326239</cx:pt>
          <cx:pt idx="10794">21.868008630989031</cx:pt>
          <cx:pt idx="10795">21.86354173431598</cx:pt>
          <cx:pt idx="10796">21.86076169023465</cx:pt>
          <cx:pt idx="10797">21.85974189847979</cx:pt>
          <cx:pt idx="10798">21.8588636507891</cx:pt>
          <cx:pt idx="10799">21.857795443485958</cx:pt>
          <cx:pt idx="10800">21.856882879915911</cx:pt>
          <cx:pt idx="10801">21.85676877680147</cx:pt>
          <cx:pt idx="10802">21.855523817224569</cx:pt>
          <cx:pt idx="10803">21.855190508918088</cx:pt>
          <cx:pt idx="10804">21.85373663197247</cx:pt>
          <cx:pt idx="10805">21.851353995838419</cx:pt>
          <cx:pt idx="10806">21.84954274628063</cx:pt>
          <cx:pt idx="10807">21.848387866481449</cx:pt>
          <cx:pt idx="10808">21.84792657480406</cx:pt>
          <cx:pt idx="10809">21.844704807510769</cx:pt>
          <cx:pt idx="10810">21.843785600195329</cx:pt>
          <cx:pt idx="10811">21.84348327708129</cx:pt>
          <cx:pt idx="10812">21.842821555629811</cx:pt>
          <cx:pt idx="10813">21.841799320987079</cx:pt>
          <cx:pt idx="10814">21.84158835398954</cx:pt>
          <cx:pt idx="10815">21.839676851525681</cx:pt>
          <cx:pt idx="10816">21.839482262329099</cx:pt>
          <cx:pt idx="10817">21.836176300432371</cx:pt>
          <cx:pt idx="10818">21.829724451855729</cx:pt>
          <cx:pt idx="10819">21.827607075967901</cx:pt>
          <cx:pt idx="10820">21.823126275703942</cx:pt>
          <cx:pt idx="10821">21.82296521719206</cx:pt>
          <cx:pt idx="10822">21.822509625806301</cx:pt>
          <cx:pt idx="10823">21.822112278451879</cx:pt>
          <cx:pt idx="10824">21.821548063011701</cx:pt>
          <cx:pt idx="10825">21.819595524970602</cx:pt>
          <cx:pt idx="10826">21.818872643920081</cx:pt>
          <cx:pt idx="10827">21.817222676755019</cx:pt>
          <cx:pt idx="10828">21.816268799066389</cx:pt>
          <cx:pt idx="10829">21.81527469307672</cx:pt>
          <cx:pt idx="10830">21.813529310428262</cx:pt>
          <cx:pt idx="10831">21.811371909770571</cx:pt>
          <cx:pt idx="10832">21.810263051362369</cx:pt>
          <cx:pt idx="10833">21.809641245982359</cx:pt>
          <cx:pt idx="10834">21.80931059653043</cx:pt>
          <cx:pt idx="10835">21.808752963880849</cx:pt>
          <cx:pt idx="10836">21.806141713552659</cx:pt>
          <cx:pt idx="10837">21.803709562099311</cx:pt>
          <cx:pt idx="10838">21.802122515153052</cx:pt>
          <cx:pt idx="10839">21.79622686646757</cx:pt>
          <cx:pt idx="10840">21.790340292235321</cx:pt>
          <cx:pt idx="10841">21.787265733649001</cx:pt>
          <cx:pt idx="10842">21.78702643834183</cx:pt>
          <cx:pt idx="10843">21.78702643834183</cx:pt>
          <cx:pt idx="10844">21.786980920146199</cx:pt>
          <cx:pt idx="10845">21.786616660261519</cx:pt>
          <cx:pt idx="10846">21.786180110738581</cx:pt>
          <cx:pt idx="10847">21.7831485892047</cx:pt>
          <cx:pt idx="10848">21.782821399051048</cx:pt>
          <cx:pt idx="10849">21.782594412759799</cx:pt>
          <cx:pt idx="10850">21.782026125860401</cx:pt>
          <cx:pt idx="10851">21.78085056365029</cx:pt>
          <cx:pt idx="10852">21.780233574716291</cx:pt>
          <cx:pt idx="10853">21.780131577763541</cx:pt>
          <cx:pt idx="10854">21.779787408622571</cx:pt>
          <cx:pt idx="10855">21.779629776534751</cx:pt>
          <cx:pt idx="10856">21.77958024502469</cx:pt>
          <cx:pt idx="10857">21.779264119773231</cx:pt>
          <cx:pt idx="10858">21.77911247950869</cx:pt>
          <cx:pt idx="10859">21.778638967692739</cx:pt>
          <cx:pt idx="10860">21.777776028390019</cx:pt>
          <cx:pt idx="10861">21.776428232564559</cx:pt>
          <cx:pt idx="10862">21.775491756467591</cx:pt>
          <cx:pt idx="10863">21.775365897789769</cx:pt>
          <cx:pt idx="10864">21.771032873407481</cx:pt>
          <cx:pt idx="10865">21.76947974115529</cx:pt>
          <cx:pt idx="10866">21.769063364801021</cx:pt>
          <cx:pt idx="10867">21.764275031022262</cx:pt>
          <cx:pt idx="10868">21.763913486837911</cx:pt>
          <cx:pt idx="10869">21.758826797017338</cx:pt>
          <cx:pt idx="10870">21.757729361539571</cx:pt>
          <cx:pt idx="10871">21.748569872447771</cx:pt>
          <cx:pt idx="10872">21.74593514830071</cx:pt>
          <cx:pt idx="10873">21.74167353248782</cx:pt>
          <cx:pt idx="10874">21.74114312542806</cx:pt>
          <cx:pt idx="10875">21.738018806953189</cx:pt>
          <cx:pt idx="10876">21.737658182525831</cx:pt>
          <cx:pt idx="10877">21.735021478907061</cx:pt>
          <cx:pt idx="10878">21.734377972801759</cx:pt>
          <cx:pt idx="10879">21.733496959170221</cx:pt>
          <cx:pt idx="10880">21.73230975048293</cx:pt>
          <cx:pt idx="10881">21.730554907757568</cx:pt>
          <cx:pt idx="10882">21.72678297993652</cx:pt>
          <cx:pt idx="10883">21.723103048624981</cx:pt>
          <cx:pt idx="10884">21.720807190032861</cx:pt>
          <cx:pt idx="10885">21.720405393005361</cx:pt>
          <cx:pt idx="10886">21.719562207061319</cx:pt>
          <cx:pt idx="10887">21.716317198946829</cx:pt>
          <cx:pt idx="10888">21.714066277711112</cx:pt>
          <cx:pt idx="10889">21.713340120090091</cx:pt>
          <cx:pt idx="10890">21.71329279827594</cx:pt>
          <cx:pt idx="10891">21.713023313387051</cx:pt>
          <cx:pt idx="10892">21.707894313412801</cx:pt>
          <cx:pt idx="10893">21.706108599426251</cx:pt>
          <cx:pt idx="10894">21.706028013883198</cx:pt>
          <cx:pt idx="10895">21.704460504785171</cx:pt>
          <cx:pt idx="10896">21.70183636067059</cx:pt>
          <cx:pt idx="10897">21.700516660532511</cx:pt>
          <cx:pt idx="10898">21.70051470873894</cx:pt>
          <cx:pt idx="10899">21.70011219434414</cx:pt>
          <cx:pt idx="10900">21.698787833433109</cx:pt>
          <cx:pt idx="10901">21.698660352547329</cx:pt>
          <cx:pt idx="10902">21.6978754203449</cx:pt>
          <cx:pt idx="10903">21.696698179385869</cx:pt>
          <cx:pt idx="10904">21.695920305225631</cx:pt>
          <cx:pt idx="10905">21.690091353011649</cx:pt>
          <cx:pt idx="10906">21.688209267401309</cx:pt>
          <cx:pt idx="10907">21.682348343607089</cx:pt>
          <cx:pt idx="10908">21.67682603530038</cx:pt>
          <cx:pt idx="10909">21.675638973624679</cx:pt>
          <cx:pt idx="10910">21.67512914845986</cx:pt>
          <cx:pt idx="10911">21.674491424213411</cx:pt>
          <cx:pt idx="10912">21.67392501771155</cx:pt>
          <cx:pt idx="10913">21.67267378619696</cx:pt>
          <cx:pt idx="10914">21.672070672121269</cx:pt>
          <cx:pt idx="10915">21.668815331918271</cx:pt>
          <cx:pt idx="10916">21.66832276973577</cx:pt>
          <cx:pt idx="10917">21.666948070619931</cx:pt>
          <cx:pt idx="10918">21.666217910741221</cx:pt>
          <cx:pt idx="10919">21.664620676818998</cx:pt>
          <cx:pt idx="10920">21.66408582720949</cx:pt>
          <cx:pt idx="10921">21.663379901642639</cx:pt>
          <cx:pt idx="10922">21.66182155017831</cx:pt>
          <cx:pt idx="10923">21.661297311680912</cx:pt>
          <cx:pt idx="10924">21.66056413967398</cx:pt>
          <cx:pt idx="10925">21.657017807036631</cx:pt>
          <cx:pt idx="10926">21.656989354146951</cx:pt>
          <cx:pt idx="10927">21.656781928495519</cx:pt>
          <cx:pt idx="10928">21.656511456494311</cx:pt>
          <cx:pt idx="10929">21.652373841805819</cx:pt>
          <cx:pt idx="10930">21.648862981488069</cx:pt>
          <cx:pt idx="10931">21.647475727205389</cx:pt>
          <cx:pt idx="10932">21.6466291985131</cx:pt>
          <cx:pt idx="10933">21.644693650595109</cx:pt>
          <cx:pt idx="10934">21.643972269699059</cx:pt>
          <cx:pt idx="10935">21.643805020190161</cx:pt>
          <cx:pt idx="10936">21.64336994531228</cx:pt>
          <cx:pt idx="10937">21.64313420158819</cx:pt>
          <cx:pt idx="10938">21.642529246390161</cx:pt>
          <cx:pt idx="10939">21.642397867425561</cx:pt>
          <cx:pt idx="10940">21.640418006356349</cx:pt>
          <cx:pt idx="10941">21.640174737973851</cx:pt>
          <cx:pt idx="10942">21.636585597360881</cx:pt>
          <cx:pt idx="10943">21.636110318886288</cx:pt>
          <cx:pt idx="10944">21.63583920631039</cx:pt>
          <cx:pt idx="10945">21.631667441712342</cx:pt>
          <cx:pt idx="10946">21.631660674367019</cx:pt>
          <cx:pt idx="10947">21.630327563788459</cx:pt>
          <cx:pt idx="10948">21.6274451727231</cx:pt>
          <cx:pt idx="10949">21.627291602329539</cx:pt>
          <cx:pt idx="10950">21.626598224848419</cx:pt>
          <cx:pt idx="10951">21.626366830560169</cx:pt>
          <cx:pt idx="10952">21.61909964721422</cx:pt>
          <cx:pt idx="10953">21.6146745603358</cx:pt>
          <cx:pt idx="10954">21.614565082090479</cx:pt>
          <cx:pt idx="10955">21.614243119759241</cx:pt>
          <cx:pt idx="10956">21.61323510229532</cx:pt>
          <cx:pt idx="10957">21.607627766185821</cx:pt>
          <cx:pt idx="10958">21.606024500741778</cx:pt>
          <cx:pt idx="10959">21.605646692557521</cx:pt>
          <cx:pt idx="10960">21.60557608184547</cx:pt>
          <cx:pt idx="10961">21.601429540159721</cx:pt>
          <cx:pt idx="10962">21.600654345030382</cx:pt>
          <cx:pt idx="10963">21.60031685674609</cx:pt>
          <cx:pt idx="10964">21.595802403796029</cx:pt>
          <cx:pt idx="10965">21.59317122348061</cx:pt>
          <cx:pt idx="10966">21.59225663682831</cx:pt>
          <cx:pt idx="10967">21.591616624858538</cx:pt>
          <cx:pt idx="10968">21.589526886675401</cx:pt>
          <cx:pt idx="10969">21.588281311641762</cx:pt>
          <cx:pt idx="10970">21.585093607466192</cx:pt>
          <cx:pt idx="10971">21.58393688408762</cx:pt>
          <cx:pt idx="10972">21.583861673639909</cx:pt>
          <cx:pt idx="10973">21.578870069175771</cx:pt>
          <cx:pt idx="10974">21.573397654251721</cx:pt>
          <cx:pt idx="10975">21.57199175132639</cx:pt>
          <cx:pt idx="10976">21.570205520773381</cx:pt>
          <cx:pt idx="10977">21.568946885035079</cx:pt>
          <cx:pt idx="10978">21.568941240600569</cx:pt>
          <cx:pt idx="10979">21.568821057919759</cx:pt>
          <cx:pt idx="10980">21.567075576016581</cx:pt>
          <cx:pt idx="10981">21.566312762464399</cx:pt>
          <cx:pt idx="10982">21.562294875376029</cx:pt>
          <cx:pt idx="10983">21.562234177968449</cx:pt>
          <cx:pt idx="10984">21.55900720030661</cx:pt>
          <cx:pt idx="10985">21.558898147685401</cx:pt>
          <cx:pt idx="10986">21.558553435344709</cx:pt>
          <cx:pt idx="10987">21.55381896623976</cx:pt>
          <cx:pt idx="10988">21.553669343269259</cx:pt>
          <cx:pt idx="10989">21.553048262666639</cx:pt>
          <cx:pt idx="10990">21.551402929808699</cx:pt>
          <cx:pt idx="10991">21.55056445577031</cx:pt>
          <cx:pt idx="10992">21.550225138473358</cx:pt>
          <cx:pt idx="10993">21.54740472909933</cx:pt>
          <cx:pt idx="10994">21.547168646988279</cx:pt>
          <cx:pt idx="10995">21.546163752730308</cx:pt>
          <cx:pt idx="10996">21.543654484536351</cx:pt>
          <cx:pt idx="10997">21.5433380123192</cx:pt>
          <cx:pt idx="10998">21.540696888414882</cx:pt>
          <cx:pt idx="10999">21.540654888930181</cx:pt>
          <cx:pt idx="11000">21.539724844337339</cx:pt>
          <cx:pt idx="11001">21.539382959637742</cx:pt>
          <cx:pt idx="11002">21.53889802037779</cx:pt>
          <cx:pt idx="11003">21.53825593454852</cx:pt>
          <cx:pt idx="11004">21.538209678417871</cx:pt>
          <cx:pt idx="11005">21.537274800580779</cx:pt>
          <cx:pt idx="11006">21.533598878482589</cx:pt>
          <cx:pt idx="11007">21.533021825041089</cx:pt>
          <cx:pt idx="11008">21.532061095109029</cx:pt>
          <cx:pt idx="11009">21.531317920373159</cx:pt>
          <cx:pt idx="11010">21.529027889924809</cx:pt>
          <cx:pt idx="11011">21.52837041446487</cx:pt>
          <cx:pt idx="11012">21.528055989335819</cx:pt>
          <cx:pt idx="11013">21.52570101129832</cx:pt>
          <cx:pt idx="11014">21.5248948989938</cx:pt>
          <cx:pt idx="11015">21.522604916472631</cx:pt>
          <cx:pt idx="11016">21.52178327943016</cx:pt>
          <cx:pt idx="11017">21.521118114360782</cx:pt>
          <cx:pt idx="11018">21.520749451706141</cx:pt>
          <cx:pt idx="11019">21.520638319895529</cx:pt>
          <cx:pt idx="11020">21.516783471351481</cx:pt>
          <cx:pt idx="11021">21.51671308421756</cx:pt>
          <cx:pt idx="11022">21.516022126719761</cx:pt>
          <cx:pt idx="11023">21.515226743527158</cx:pt>
          <cx:pt idx="11024">21.51446302066535</cx:pt>
          <cx:pt idx="11025">21.513752459688341</cx:pt>
          <cx:pt idx="11026">21.51170323068499</cx:pt>
          <cx:pt idx="11027">21.508779205519939</cx:pt>
          <cx:pt idx="11028">21.508471671223411</cx:pt>
          <cx:pt idx="11029">21.50779775441681</cx:pt>
          <cx:pt idx="11030">21.506996571259808</cx:pt>
          <cx:pt idx="11031">21.50575378090355</cx:pt>
          <cx:pt idx="11032">21.505367542977311</cx:pt>
          <cx:pt idx="11033">21.504289415749181</cx:pt>
          <cx:pt idx="11034">21.502263127659489</cx:pt>
          <cx:pt idx="11035">21.50193482902457</cx:pt>
          <cx:pt idx="11036">21.5012709685796</cx:pt>
          <cx:pt idx="11037">21.501243103470571</cx:pt>
          <cx:pt idx="11038">21.500465331828639</cx:pt>
          <cx:pt idx="11039">21.500282101972921</cx:pt>
          <cx:pt idx="11040">21.499200016374601</cx:pt>
          <cx:pt idx="11041">21.498764855245309</cx:pt>
          <cx:pt idx="11042">21.496984483227759</cx:pt>
          <cx:pt idx="11043">21.49403476005234</cx:pt>
          <cx:pt idx="11044">21.492977212732029</cx:pt>
          <cx:pt idx="11045">21.492819838030542</cx:pt>
          <cx:pt idx="11046">21.489034564044449</cx:pt>
          <cx:pt idx="11047">21.48630587524908</cx:pt>
          <cx:pt idx="11048">21.484165648206631</cx:pt>
          <cx:pt idx="11049">21.481872468719459</cx:pt>
          <cx:pt idx="11050">21.48181734479126</cx:pt>
          <cx:pt idx="11051">21.48105936923745</cx:pt>
          <cx:pt idx="11052">21.480861566431859</cx:pt>
          <cx:pt idx="11053">21.47737093209971</cx:pt>
          <cx:pt idx="11054">21.477143032370108</cx:pt>
          <cx:pt idx="11055">21.475560603027819</cx:pt>
          <cx:pt idx="11056">21.475310265578599</cx:pt>
          <cx:pt idx="11057">21.47516054078158</cx:pt>
          <cx:pt idx="11058">21.473546459943531</cx:pt>
          <cx:pt idx="11059">21.473377146865388</cx:pt>
          <cx:pt idx="11060">21.469559393083191</cx:pt>
          <cx:pt idx="11061">21.469221633138961</cx:pt>
          <cx:pt idx="11062">21.46911448994927</cx:pt>
          <cx:pt idx="11063">21.467998805476039</cx:pt>
          <cx:pt idx="11064">21.466957881378981</cx:pt>
          <cx:pt idx="11065">21.465274445289719</cx:pt>
          <cx:pt idx="11066">21.46374354601415</cx:pt>
          <cx:pt idx="11067">21.45995260719371</cx:pt>
          <cx:pt idx="11068">21.45992326512248</cx:pt>
          <cx:pt idx="11069">21.458929336244861</cx:pt>
          <cx:pt idx="11070">21.457199620454009</cx:pt>
          <cx:pt idx="11071">21.456386248566261</cx:pt>
          <cx:pt idx="11072">21.455855707769089</cx:pt>
          <cx:pt idx="11073">21.455416511739571</cx:pt>
          <cx:pt idx="11074">21.45505183900238</cx:pt>
          <cx:pt idx="11075">21.451026758094908</cx:pt>
          <cx:pt idx="11076">21.450684001015809</cx:pt>
          <cx:pt idx="11077">21.449164881733079</cx:pt>
          <cx:pt idx="11078">21.447856555440008</cx:pt>
          <cx:pt idx="11079">21.447791607340349</cx:pt>
          <cx:pt idx="11080">21.446523896896011</cx:pt>
          <cx:pt idx="11081">21.446281324809782</cx:pt>
          <cx:pt idx="11082">21.446044536289659</cx:pt>
          <cx:pt idx="11083">21.43979158832736</cx:pt>
          <cx:pt idx="11084">21.438271782284811</cx:pt>
          <cx:pt idx="11085">21.43826538795944</cx:pt>
          <cx:pt idx="11086">21.437930854693349</cx:pt>
          <cx:pt idx="11087">21.43595189701696</cx:pt>
          <cx:pt idx="11088">21.435852667673551</cx:pt>
          <cx:pt idx="11089">21.428896411239279</cx:pt>
          <cx:pt idx="11090">21.425900413410179</cx:pt>
          <cx:pt idx="11091">21.425366587739319</cx:pt>
          <cx:pt idx="11092">21.425190843400639</cx:pt>
          <cx:pt idx="11093">21.422130511265252</cx:pt>
          <cx:pt idx="11094">21.422043242980131</cx:pt>
          <cx:pt idx="11095">21.421924601719851</cx:pt>
          <cx:pt idx="11096">21.419146010536771</cx:pt>
          <cx:pt idx="11097">21.41607225550943</cx:pt>
          <cx:pt idx="11098">21.411666263749439</cx:pt>
          <cx:pt idx="11099">21.410178189961709</cx:pt>
          <cx:pt idx="11100">21.409679377187111</cx:pt>
          <cx:pt idx="11101">21.408337890351952</cx:pt>
          <cx:pt idx="11102">21.407883416442449</cx:pt>
          <cx:pt idx="11103">21.403653229717161</cx:pt>
          <cx:pt idx="11104">21.402061373341439</cx:pt>
          <cx:pt idx="11105">21.40171047804105</cx:pt>
          <cx:pt idx="11106">21.400981229400781</cx:pt>
          <cx:pt idx="11107">21.39632481910655</cx:pt>
          <cx:pt idx="11108">21.39629754583417</cx:pt>
          <cx:pt idx="11109">21.394669165079669</cx:pt>
          <cx:pt idx="11110">21.393835822039499</cx:pt>
          <cx:pt idx="11111">21.38854560319459</cx:pt>
          <cx:pt idx="11112">21.388148102230979</cx:pt>
          <cx:pt idx="11113">21.388113358305901</cx:pt>
          <cx:pt idx="11114">21.38758905147111</cx:pt>
          <cx:pt idx="11115">21.38625763174095</cx:pt>
          <cx:pt idx="11116">21.38581546729797</cx:pt>
          <cx:pt idx="11117">21.382759814484491</cx:pt>
          <cx:pt idx="11118">21.378967843290599</cx:pt>
          <cx:pt idx="11119">21.376990696102819</cx:pt>
          <cx:pt idx="11120">21.374040788094881</cx:pt>
          <cx:pt idx="11121">21.370731680290401</cx:pt>
          <cx:pt idx="11122">21.365540084735422</cx:pt>
          <cx:pt idx="11123">21.364469441018329</cx:pt>
          <cx:pt idx="11124">21.363500504889451</cx:pt>
          <cx:pt idx="11125">21.363315185892631</cx:pt>
          <cx:pt idx="11126">21.35954824487235</cx:pt>
          <cx:pt idx="11127">21.358228855384919</cx:pt>
          <cx:pt idx="11128">21.35595548571531</cx:pt>
          <cx:pt idx="11129">21.348913700215999</cx:pt>
          <cx:pt idx="11130">21.34821373899587</cx:pt>
          <cx:pt idx="11131">21.347814232353951</cx:pt>
          <cx:pt idx="11132">21.346484973516279</cx:pt>
          <cx:pt idx="11133">21.345964832138119</cx:pt>
          <cx:pt idx="11134">21.34583677971926</cx:pt>
          <cx:pt idx="11135">21.345341003092258</cx:pt>
          <cx:pt idx="11136">21.345141626061999</cx:pt>
          <cx:pt idx="11137">21.341396168326209</cx:pt>
          <cx:pt idx="11138">21.34046000245851</cx:pt>
          <cx:pt idx="11139">21.339560527590908</cx:pt>
          <cx:pt idx="11140">21.338779109678459</cx:pt>
          <cx:pt idx="11141">21.338204565628949</cx:pt>
          <cx:pt idx="11142">21.337883068765102</cx:pt>
          <cx:pt idx="11143">21.33546394942632</cx:pt>
          <cx:pt idx="11144">21.331439918658258</cx:pt>
          <cx:pt idx="11145">21.330732140683281</cx:pt>
          <cx:pt idx="11146">21.327731111349081</cx:pt>
          <cx:pt idx="11147">21.327109477620549</cx:pt>
          <cx:pt idx="11148">21.32488916011469</cx:pt>
          <cx:pt idx="11149">21.32154473700075</cx:pt>
          <cx:pt idx="11150">21.319452412626681</cx:pt>
          <cx:pt idx="11151">21.31943036936384</cx:pt>
          <cx:pt idx="11152">21.319267336757019</cx:pt>
          <cx:pt idx="11153">21.318694948098681</cx:pt>
          <cx:pt idx="11154">21.31868960905317</cx:pt>
          <cx:pt idx="11155">21.31805981947684</cx:pt>
          <cx:pt idx="11156">21.317203581969721</cx:pt>
          <cx:pt idx="11157">21.31574841467409</cx:pt>
          <cx:pt idx="11158">21.314569344295741</cx:pt>
          <cx:pt idx="11159">21.31179788857531</cx:pt>
          <cx:pt idx="11160">21.31036319331562</cx:pt>
          <cx:pt idx="11161">21.30772123793388</cx:pt>
          <cx:pt idx="11162">21.306479070196058</cx:pt>
          <cx:pt idx="11163">21.305959035985559</cx:pt>
          <cx:pt idx="11164">21.303863558344709</cx:pt>
          <cx:pt idx="11165">21.303376882466551</cx:pt>
          <cx:pt idx="11166">21.302550549451968</cx:pt>
          <cx:pt idx="11167">21.30228594031615</cx:pt>
          <cx:pt idx="11168">21.299609895550379</cx:pt>
          <cx:pt idx="11169">21.299219732088549</cx:pt>
          <cx:pt idx="11170">21.29911523638544</cx:pt>
          <cx:pt idx="11171">21.298928383178229</cx:pt>
          <cx:pt idx="11172">21.2987958311186</cx:pt>
          <cx:pt idx="11173">21.298204327421459</cx:pt>
          <cx:pt idx="11174">21.296613713490281</cx:pt>
          <cx:pt idx="11175">21.29467383618276</cx:pt>
          <cx:pt idx="11176">21.29422160344858</cx:pt>
          <cx:pt idx="11177">21.29266310854527</cx:pt>
          <cx:pt idx="11178">21.285424301020338</cx:pt>
          <cx:pt idx="11179">21.28390632140967</cx:pt>
          <cx:pt idx="11180">21.282289650636791</cx:pt>
          <cx:pt idx="11181">21.281997932466691</cx:pt>
          <cx:pt idx="11182">21.281489738329611</cx:pt>
          <cx:pt idx="11183">21.279083241740789</cx:pt>
          <cx:pt idx="11184">21.275011576238619</cx:pt>
          <cx:pt idx="11185">21.273422957234661</cx:pt>
          <cx:pt idx="11186">21.272177030187709</cx:pt>
          <cx:pt idx="11187">21.271914966523379</cx:pt>
          <cx:pt idx="11188">21.27102833874309</cx:pt>
          <cx:pt idx="11189">21.268033373768009</cx:pt>
          <cx:pt idx="11190">21.267321626801451</cx:pt>
          <cx:pt idx="11191">21.265790781118369</cx:pt>
          <cx:pt idx="11192">21.260674109515271</cx:pt>
          <cx:pt idx="11193">21.258782778926111</cx:pt>
          <cx:pt idx="11194">21.25663723013967</cx:pt>
          <cx:pt idx="11195">21.256625301703131</cx:pt>
          <cx:pt idx="11196">21.25630780128861</cx:pt>
          <cx:pt idx="11197">21.256205621011691</cx:pt>
          <cx:pt idx="11198">21.2536885353502</cx:pt>
          <cx:pt idx="11199">21.2499551490797</cx:pt>
          <cx:pt idx="11200">21.249161677185459</cx:pt>
          <cx:pt idx="11201">21.246385183522811</cx:pt>
          <cx:pt idx="11202">21.24546485379733</cx:pt>
          <cx:pt idx="11203">21.243526696286409</cx:pt>
          <cx:pt idx="11204">21.242103199592151</cx:pt>
          <cx:pt idx="11205">21.241147489705551</cx:pt>
          <cx:pt idx="11206">21.24090985325287</cx:pt>
          <cx:pt idx="11207">21.239947996844631</cx:pt>
          <cx:pt idx="11208">21.23930378278045</cx:pt>
          <cx:pt idx="11209">21.236691101708811</cx:pt>
          <cx:pt idx="11210">21.23365919269046</cx:pt>
          <cx:pt idx="11211">21.230027762680539</cx:pt>
          <cx:pt idx="11212">21.228265810807471</cx:pt>
          <cx:pt idx="11213">21.22546636829863</cx:pt>
          <cx:pt idx="11214">21.22530655961722</cx:pt>
          <cx:pt idx="11215">21.225190872584271</cx:pt>
          <cx:pt idx="11216">21.223179321211479</cx:pt>
          <cx:pt idx="11217">21.22271278030734</cx:pt>
          <cx:pt idx="11218">21.22198334898868</cx:pt>
          <cx:pt idx="11219">21.221430789881229</cx:pt>
          <cx:pt idx="11220">21.219847084897541</cx:pt>
          <cx:pt idx="11221">21.218832031272878</cx:pt>
          <cx:pt idx="11222">21.218120445846989</cx:pt>
          <cx:pt idx="11223">21.21739222129813</cx:pt>
          <cx:pt idx="11224">21.215068151459871</cx:pt>
          <cx:pt idx="11225">21.214214807898841</cx:pt>
          <cx:pt idx="11226">21.21030694168752</cx:pt>
          <cx:pt idx="11227">21.20941503162053</cx:pt>
          <cx:pt idx="11228">21.209292082710519</cx:pt>
          <cx:pt idx="11229">21.2091525016112</cx:pt>
          <cx:pt idx="11230">21.205696238200382</cx:pt>
          <cx:pt idx="11231">21.205055187767641</cx:pt>
          <cx:pt idx="11232">21.202811331632901</cx:pt>
          <cx:pt idx="11233">21.201670848854562</cx:pt>
          <cx:pt idx="11234">21.198515200744659</cx:pt>
          <cx:pt idx="11235">21.19743081573068</cx:pt>
          <cx:pt idx="11236">21.195161445370118</cx:pt>
          <cx:pt idx="11237">21.19357227663361</cx:pt>
          <cx:pt idx="11238">21.193277253805611</cx:pt>
          <cx:pt idx="11239">21.18996364209767</cx:pt>
          <cx:pt idx="11240">21.188583671261629</cx:pt>
          <cx:pt idx="11241">21.187550338038349</cx:pt>
          <cx:pt idx="11242">21.185951628281501</cx:pt>
          <cx:pt idx="11243">21.185941922653559</cx:pt>
          <cx:pt idx="11244">21.185903728395871</cx:pt>
          <cx:pt idx="11245">21.18523603838819</cx:pt>
          <cx:pt idx="11246">21.184391907735591</cx:pt>
          <cx:pt idx="11247">21.183415647799571</cx:pt>
          <cx:pt idx="11248">21.179983180001422</cx:pt>
          <cx:pt idx="11249">21.179622802536421</cx:pt>
          <cx:pt idx="11250">21.17941995405765</cx:pt>
          <cx:pt idx="11251">21.178553812224902</cx:pt>
          <cx:pt idx="11252">21.175170247719471</cx:pt>
          <cx:pt idx="11253">21.171590045374309</cx:pt>
          <cx:pt idx="11254">21.169952538511101</cx:pt>
          <cx:pt idx="11255">21.16742128950192</cx:pt>
          <cx:pt idx="11256">21.166424681280319</cx:pt>
          <cx:pt idx="11257">21.163860770359239</cx:pt>
          <cx:pt idx="11258">21.163134011271652</cx:pt>
          <cx:pt idx="11259">21.16105263206321</cx:pt>
          <cx:pt idx="11260">21.160223465056809</cx:pt>
          <cx:pt idx="11261">21.160055182996761</cx:pt>
          <cx:pt idx="11262">21.15832605148562</cx:pt>
          <cx:pt idx="11263">21.15535447264984</cx:pt>
          <cx:pt idx="11264">21.15521003566241</cx:pt>
          <cx:pt idx="11265">21.154975113454729</cx:pt>
          <cx:pt idx="11266">21.15453501037414</cx:pt>
          <cx:pt idx="11267">21.154355658072198</cx:pt>
          <cx:pt idx="11268">21.15063950303238</cx:pt>
          <cx:pt idx="11269">21.150077131905931</cx:pt>
          <cx:pt idx="11270">21.14968490873817</cx:pt>
          <cx:pt idx="11271">21.14909954130632</cx:pt>
          <cx:pt idx="11272">21.144913918100631</cx:pt>
          <cx:pt idx="11273">21.144632014503479</cx:pt>
          <cx:pt idx="11274">21.144608123644421</cx:pt>
          <cx:pt idx="11275">21.144599715952221</cx:pt>
          <cx:pt idx="11276">21.143911020735139</cx:pt>
          <cx:pt idx="11277">21.142992383125911</cx:pt>
          <cx:pt idx="11278">21.142608767669302</cx:pt>
          <cx:pt idx="11279">21.141321841479829</cx:pt>
          <cx:pt idx="11280">21.14004882779825</cx:pt>
          <cx:pt idx="11281">21.137599128246269</cx:pt>
          <cx:pt idx="11282">21.13693387704425</cx:pt>
          <cx:pt idx="11283">21.135782492029591</cx:pt>
          <cx:pt idx="11284">21.134783689298949</cx:pt>
          <cx:pt idx="11285">21.13449116308583</cx:pt>
          <cx:pt idx="11286">21.13322749425485</cx:pt>
          <cx:pt idx="11287">21.133118012789279</cx:pt>
          <cx:pt idx="11288">21.132448922485459</cx:pt>
          <cx:pt idx="11289">21.131111421777931</cx:pt>
          <cx:pt idx="11290">21.130045362264021</cx:pt>
          <cx:pt idx="11291">21.129562329974529</cx:pt>
          <cx:pt idx="11292">21.128689612046529</cx:pt>
          <cx:pt idx="11293">21.127477127707781</cx:pt>
          <cx:pt idx="11294">21.124788116125</cx:pt>
          <cx:pt idx="11295">21.123582132864009</cx:pt>
          <cx:pt idx="11296">21.11906447847981</cx:pt>
          <cx:pt idx="11297">21.118543353057579</cx:pt>
          <cx:pt idx="11298">21.115636511362869</cx:pt>
          <cx:pt idx="11299">21.115295072270289</cx:pt>
          <cx:pt idx="11300">21.115195842987941</cx:pt>
          <cx:pt idx="11301">21.113501976269401</cx:pt>
          <cx:pt idx="11302">21.11185670408338</cx:pt>
          <cx:pt idx="11303">21.11072220233816</cx:pt>
          <cx:pt idx="11304">21.109984160758192</cx:pt>
          <cx:pt idx="11305">21.107391589841669</cx:pt>
          <cx:pt idx="11306">21.105681891367759</cx:pt>
          <cx:pt idx="11307">21.10530813768656</cx:pt>
          <cx:pt idx="11308">21.105013001630549</cx:pt>
          <cx:pt idx="11309">21.104029124990479</cx:pt>
          <cx:pt idx="11310">21.102586221287631</cx:pt>
          <cx:pt idx="11311">21.100140546061699</cx:pt>
          <cx:pt idx="11312">21.099955685922069</cx:pt>
          <cx:pt idx="11313">21.09965289707425</cx:pt>
          <cx:pt idx="11314">21.09812763281835</cx:pt>
          <cx:pt idx="11315">21.09794720804021</cx:pt>
          <cx:pt idx="11316">21.097499959212058</cx:pt>
          <cx:pt idx="11317">21.09729214762455</cx:pt>
          <cx:pt idx="11318">21.096130309822762</cx:pt>
          <cx:pt idx="11319">21.09549814856981</cx:pt>
          <cx:pt idx="11320">21.094888048419609</cx:pt>
          <cx:pt idx="11321">21.093457348032601</cx:pt>
          <cx:pt idx="11322">21.09015306275716</cx:pt>
          <cx:pt idx="11323">21.08502945630654</cx:pt>
          <cx:pt idx="11324">21.084524512176081</cx:pt>
          <cx:pt idx="11325">21.083891393211982</cx:pt>
          <cx:pt idx="11326">21.082571719764719</cx:pt>
          <cx:pt idx="11327">21.081421285895349</cx:pt>
          <cx:pt idx="11328">21.081199053337858</cx:pt>
          <cx:pt idx="11329">21.080720260666169</cx:pt>
          <cx:pt idx="11330">21.075592945981459</cx:pt>
          <cx:pt idx="11331">21.072715737310251</cx:pt>
          <cx:pt idx="11332">21.07251903570987</cx:pt>
          <cx:pt idx="11333">21.067264595592039</cx:pt>
          <cx:pt idx="11334">21.06486623066305</cx:pt>
          <cx:pt idx="11335">21.064157201597919</cx:pt>
          <cx:pt idx="11336">21.063606529528691</cx:pt>
          <cx:pt idx="11337">21.063527736747851</cx:pt>
          <cx:pt idx="11338">21.062338291369471</cx:pt>
          <cx:pt idx="11339">21.06174878858215</cx:pt>
          <cx:pt idx="11340">21.061498695234519</cx:pt>
          <cx:pt idx="11341">21.061063846561911</cx:pt>
          <cx:pt idx="11342">21.060785156050439</cx:pt>
          <cx:pt idx="11343">21.0604255116423</cx:pt>
          <cx:pt idx="11344">21.05870210841735</cx:pt>
          <cx:pt idx="11345">21.057440280900199</cx:pt>
          <cx:pt idx="11346">21.056690661299388</cx:pt>
          <cx:pt idx="11347">21.05285163840427</cx:pt>
          <cx:pt idx="11348">21.050482455730972</cx:pt>
          <cx:pt idx="11349">21.047547961117889</cx:pt>
          <cx:pt idx="11350">21.045604168890179</cx:pt>
          <cx:pt idx="11351">21.04479903783308</cx:pt>
          <cx:pt idx="11352">21.044482001331151</cx:pt>
          <cx:pt idx="11353">21.044176735616421</cx:pt>
          <cx:pt idx="11354">21.043807345407629</cx:pt>
          <cx:pt idx="11355">21.04280676795036</cx:pt>
          <cx:pt idx="11356">21.041951413574701</cx:pt>
          <cx:pt idx="11357">21.039610873113599</cx:pt>
          <cx:pt idx="11358">21.03760749188142</cx:pt>
          <cx:pt idx="11359">21.034987327015369</cx:pt>
          <cx:pt idx="11360">21.03381106310961</cx:pt>
          <cx:pt idx="11361">21.02737129974939</cx:pt>
          <cx:pt idx="11362">21.026759237615622</cx:pt>
          <cx:pt idx="11363">21.026447867149979</cx:pt>
          <cx:pt idx="11364">21.023310251456799</cx:pt>
          <cx:pt idx="11365">21.023062735947871</cx:pt>
          <cx:pt idx="11366">21.022873962079309</cx:pt>
          <cx:pt idx="11367">21.021261454604769</cx:pt>
          <cx:pt idx="11368">21.019982083014309</cx:pt>
          <cx:pt idx="11369">21.015256205978481</cx:pt>
          <cx:pt idx="11370">21.013264439239499</cx:pt>
          <cx:pt idx="11371">21.012294525398111</cx:pt>
          <cx:pt idx="11372">21.009687857835491</cx:pt>
          <cx:pt idx="11373">21.004797970813989</cx:pt>
          <cx:pt idx="11374">21.003227144049259</cx:pt>
          <cx:pt idx="11375">21.0028826359401</cx:pt>
          <cx:pt idx="11376">20.999474643862911</cx:pt>
          <cx:pt idx="11377">20.999461203653571</cx:pt>
          <cx:pt idx="11378">20.999416501348271</cx:pt>
          <cx:pt idx="11379">20.999402952603131</cx:pt>
          <cx:pt idx="11380">20.99834199018014</cx:pt>
          <cx:pt idx="11381">20.997442512916649</cx:pt>
          <cx:pt idx="11382">20.99707464773223</cx:pt>
          <cx:pt idx="11383">20.996317851732311</cx:pt>
          <cx:pt idx="11384">20.995615300008261</cx:pt>
          <cx:pt idx="11385">20.995389377356439</cx:pt>
          <cx:pt idx="11386">20.99317178619869</cx:pt>
          <cx:pt idx="11387">20.9931520524826</cx:pt>
          <cx:pt idx="11388">20.993074752062789</cx:pt>
          <cx:pt idx="11389">20.992544848965881</cx:pt>
          <cx:pt idx="11390">20.990588948542221</cx:pt>
          <cx:pt idx="11391">20.986861068248629</cx:pt>
          <cx:pt idx="11392">20.986699459281411</cx:pt>
          <cx:pt idx="11393">20.985349477369208</cx:pt>
          <cx:pt idx="11394">20.985021539715969</cx:pt>
          <cx:pt idx="11395">20.9811741345654</cx:pt>
          <cx:pt idx="11396">20.979073712564869</cx:pt>
          <cx:pt idx="11397">20.97819524197017</cx:pt>
          <cx:pt idx="11398">20.975705195612679</cx:pt>
          <cx:pt idx="11399">20.974345217679339</cx:pt>
          <cx:pt idx="11400">20.97431332715221</cx:pt>
          <cx:pt idx="11401">20.972952215053361</cx:pt>
          <cx:pt idx="11402">20.972369779635809</cx:pt>
          <cx:pt idx="11403">20.97232654966502</cx:pt>
          <cx:pt idx="11404">20.97208762400599</cx:pt>
          <cx:pt idx="11405">20.971469336874751</cx:pt>
          <cx:pt idx="11406">20.96779573111516</cx:pt>
          <cx:pt idx="11407">20.965814509913649</cx:pt>
          <cx:pt idx="11408">20.965035229797969</cx:pt>
          <cx:pt idx="11409">20.96379952548779</cx:pt>
          <cx:pt idx="11410">20.963564452702879</cx:pt>
          <cx:pt idx="11411">20.962866072287699</cx:pt>
          <cx:pt idx="11412">20.96266095522153</cx:pt>
          <cx:pt idx="11413">20.962488970487328</cx:pt>
          <cx:pt idx="11414">20.959955374633662</cx:pt>
          <cx:pt idx="11415">20.95869242716417</cx:pt>
          <cx:pt idx="11416">20.95747136933198</cx:pt>
          <cx:pt idx="11417">20.955915491144431</cx:pt>
          <cx:pt idx="11418">20.955586823645341</cx:pt>
          <cx:pt idx="11419">20.953676693227429</cx:pt>
          <cx:pt idx="11420">20.945335427141409</cx:pt>
          <cx:pt idx="11421">20.94455004177787</cx:pt>
          <cx:pt idx="11422">20.943465029271099</cx:pt>
          <cx:pt idx="11423">20.943155399859851</cx:pt>
          <cx:pt idx="11424">20.943151363427031</cx:pt>
          <cx:pt idx="11425">20.941612630492831</cx:pt>
          <cx:pt idx="11426">20.940732267871731</cx:pt>
          <cx:pt idx="11427">20.940490437072619</cx:pt>
          <cx:pt idx="11428">20.939782153117982</cx:pt>
          <cx:pt idx="11429">20.937665194142909</cx:pt>
          <cx:pt idx="11430">20.93712104145882</cx:pt>
          <cx:pt idx="11431">20.93632354936987</cx:pt>
          <cx:pt idx="11432">20.93504826811397</cx:pt>
          <cx:pt idx="11433">20.934707081684589</cx:pt>
          <cx:pt idx="11434">20.931866990831139</cx:pt>
          <cx:pt idx="11435">20.931464489059831</cx:pt>
          <cx:pt idx="11436">20.931042594300202</cx:pt>
          <cx:pt idx="11437">20.930807134478581</cx:pt>
          <cx:pt idx="11438">20.928695947234988</cx:pt>
          <cx:pt idx="11439">20.925922272479429</cx:pt>
          <cx:pt idx="11440">20.92394479115471</cx:pt>
          <cx:pt idx="11441">20.92350492239742</cx:pt>
          <cx:pt idx="11442">20.922722129022041</cx:pt>
          <cx:pt idx="11443">20.92154937301725</cx:pt>
          <cx:pt idx="11444">20.920846051247349</cx:pt>
          <cx:pt idx="11445">20.918734402279831</cx:pt>
          <cx:pt idx="11446">20.918360612079521</cx:pt>
          <cx:pt idx="11447">20.91486139303753</cx:pt>
          <cx:pt idx="11448">20.913609973209269</cx:pt>
          <cx:pt idx="11449">20.907261340524599</cx:pt>
          <cx:pt idx="11450">20.90566709109952</cx:pt>
          <cx:pt idx="11451">20.904668548124182</cx:pt>
          <cx:pt idx="11452">20.90363961572087</cx:pt>
          <cx:pt idx="11453">20.903352099659809</cx:pt>
          <cx:pt idx="11454">20.900963725869179</cx:pt>
          <cx:pt idx="11455">20.90052691140518</cx:pt>
          <cx:pt idx="11456">20.899849923838389</cx:pt>
          <cx:pt idx="11457">20.897091025717351</cx:pt>
          <cx:pt idx="11458">20.89450361343826</cx:pt>
          <cx:pt idx="11459">20.8940391117345</cx:pt>
          <cx:pt idx="11460">20.891318074405689</cx:pt>
          <cx:pt idx="11461">20.890451363316359</cx:pt>
          <cx:pt idx="11462">20.88971322873061</cx:pt>
          <cx:pt idx="11463">20.889542462107581</cx:pt>
          <cx:pt idx="11464">20.88746491363927</cx:pt>
          <cx:pt idx="11465">20.886806802187859</cx:pt>
          <cx:pt idx="11466">20.884975872050621</cx:pt>
          <cx:pt idx="11467">20.883802643983461</cx:pt>
          <cx:pt idx="11468">20.882007541690871</cx:pt>
          <cx:pt idx="11469">20.88173489068922</cx:pt>
          <cx:pt idx="11470">20.880363543463339</cx:pt>
          <cx:pt idx="11471">20.879155822789372</cx:pt>
          <cx:pt idx="11472">20.87588182172065</cx:pt>
          <cx:pt idx="11473">20.87257390009162</cx:pt>
          <cx:pt idx="11474">20.8722910957339</cx:pt>
          <cx:pt idx="11475">20.86930619959184</cx:pt>
          <cx:pt idx="11476">20.86861976734933</cx:pt>
          <cx:pt idx="11477">20.868377878831168</cx:pt>
          <cx:pt idx="11478">20.868294870258001</cx:pt>
          <cx:pt idx="11479">20.867757679498389</cx:pt>
          <cx:pt idx="11480">20.866862255651611</cx:pt>
          <cx:pt idx="11481">20.86614269074855</cx:pt>
          <cx:pt idx="11482">20.865920887558129</cx:pt>
          <cx:pt idx="11483">20.863119340838349</cx:pt>
          <cx:pt idx="11484">20.862212693454438</cx:pt>
          <cx:pt idx="11485">20.86142825915088</cx:pt>
          <cx:pt idx="11486">20.860946832420129</cx:pt>
          <cx:pt idx="11487">20.860518539577221</cx:pt>
          <cx:pt idx="11488">20.85913739703863</cx:pt>
          <cx:pt idx="11489">20.858881484072469</cx:pt>
          <cx:pt idx="11490">20.857184976911199</cx:pt>
          <cx:pt idx="11491">20.853462726941888</cx:pt>
          <cx:pt idx="11492">20.85155501684039</cx:pt>
          <cx:pt idx="11493">20.849466825460642</cx:pt>
          <cx:pt idx="11494">20.849220264991231</cx:pt>
          <cx:pt idx="11495">20.848900497872421</cx:pt>
          <cx:pt idx="11496">20.847506595727829</cx:pt>
          <cx:pt idx="11497">20.847389340518259</cx:pt>
          <cx:pt idx="11498">20.846084939707112</cx:pt>
          <cx:pt idx="11499">20.845420530644621</cx:pt>
          <cx:pt idx="11500">20.84331092461991</cx:pt>
          <cx:pt idx="11501">20.842992310601101</cx:pt>
          <cx:pt idx="11502">20.842189359764529</cx:pt>
          <cx:pt idx="11503">20.840552903433771</cx:pt>
          <cx:pt idx="11504">20.839354447251619</cx:pt>
          <cx:pt idx="11505">20.838998217191079</cx:pt>
          <cx:pt idx="11506">20.838596983335052</cx:pt>
          <cx:pt idx="11507">20.83802741539456</cx:pt>
          <cx:pt idx="11508">20.837518842418739</cx:pt>
          <cx:pt idx="11509">20.837158197605909</cx:pt>
          <cx:pt idx="11510">20.836487172857371</cx:pt>
          <cx:pt idx="11511">20.83317607178078</cx:pt>
          <cx:pt idx="11512">20.83298315401106</cx:pt>
          <cx:pt idx="11513">20.832780320851018</cx:pt>
          <cx:pt idx="11514">20.832409160741779</cx:pt>
          <cx:pt idx="11515">20.83151867279528</cx:pt>
          <cx:pt idx="11516">20.830358422113061</cx:pt>
          <cx:pt idx="11517">20.830017193516412</cx:pt>
          <cx:pt idx="11518">20.826952569979479</cx:pt>
          <cx:pt idx="11519">20.822758489678169</cx:pt>
          <cx:pt idx="11520">20.821709132593451</cx:pt>
          <cx:pt idx="11521">20.821303580361331</cx:pt>
          <cx:pt idx="11522">20.82004673038675</cx:pt>
          <cx:pt idx="11523">20.817651967255909</cx:pt>
          <cx:pt idx="11524">20.81651486252677</cx:pt>
          <cx:pt idx="11525">20.816343561156199</cx:pt>
          <cx:pt idx="11526">20.81139494247795</cx:pt>
          <cx:pt idx="11527">20.804864950029369</cx:pt>
          <cx:pt idx="11528">20.804813910362711</cx:pt>
          <cx:pt idx="11529">20.804290317111789</cx:pt>
          <cx:pt idx="11530">20.801850144727229</cx:pt>
          <cx:pt idx="11531">20.801779055097679</cx:pt>
          <cx:pt idx="11532">20.800164582792011</cx:pt>
          <cx:pt idx="11533">20.799433746547489</cx:pt>
          <cx:pt idx="11534">20.799133063768931</cx:pt>
          <cx:pt idx="11535">20.79302393336906</cx:pt>
          <cx:pt idx="11536">20.787754211995569</cx:pt>
          <cx:pt idx="11537">20.780567262828129</cx:pt>
          <cx:pt idx="11538">20.77859093728614</cx:pt>
          <cx:pt idx="11539">20.777530549841408</cx:pt>
          <cx:pt idx="11540">20.77722581818405</cx:pt>
          <cx:pt idx="11541">20.775379018688401</cx:pt>
          <cx:pt idx="11542">20.774177682328691</cx:pt>
          <cx:pt idx="11543">20.772472347843351</cx:pt>
          <cx:pt idx="11544">20.772353980785049</cx:pt>
          <cx:pt idx="11545">20.770454607309741</cx:pt>
          <cx:pt idx="11546">20.769952968050159</cx:pt>
          <cx:pt idx="11547">20.76943917842614</cx:pt>
          <cx:pt idx="11548">20.769240764941149</cx:pt>
          <cx:pt idx="11549">20.76880852341835</cx:pt>
          <cx:pt idx="11550">20.767743996252982</cx:pt>
          <cx:pt idx="11551">20.766926353261681</cx:pt>
          <cx:pt idx="11552">20.764076881762001</cx:pt>
          <cx:pt idx="11553">20.76250629952856</cx:pt>
          <cx:pt idx="11554">20.760190867220022</cx:pt>
          <cx:pt idx="11555">20.756480922681771</cx:pt>
          <cx:pt idx="11556">20.75419024767865</cx:pt>
          <cx:pt idx="11557">20.74996799703726</cx:pt>
          <cx:pt idx="11558">20.74907721588281</cx:pt>
          <cx:pt idx="11559">20.747975414172821</cx:pt>
          <cx:pt idx="11560">20.747484705272981</cx:pt>
          <cx:pt idx="11561">20.746674504776081</cx:pt>
          <cx:pt idx="11562">20.745107459027501</cx:pt>
          <cx:pt idx="11563">20.74455570317286</cx:pt>
          <cx:pt idx="11564">20.742847178885771</cx:pt>
          <cx:pt idx="11565">20.742844887117521</cx:pt>
          <cx:pt idx="11566">20.7398772518493</cx:pt>
          <cx:pt idx="11567">20.739613575261441</cx:pt>
          <cx:pt idx="11568">20.736217420343149</cx:pt>
          <cx:pt idx="11569">20.731605805777399</cx:pt>
          <cx:pt idx="11570">20.725491096153029</cx:pt>
          <cx:pt idx="11571">20.723372922584488</cx:pt>
          <cx:pt idx="11572">20.723131668633879</cx:pt>
          <cx:pt idx="11573">20.714843903818771</cx:pt>
          <cx:pt idx="11574">20.714703461130568</cx:pt>
          <cx:pt idx="11575">20.712993957777101</cx:pt>
          <cx:pt idx="11576">20.712597595917561</cx:pt>
          <cx:pt idx="11577">20.711594078965291</cx:pt>
          <cx:pt idx="11578">20.70900739060599</cx:pt>
          <cx:pt idx="11579">20.70602513455011</cx:pt>
          <cx:pt idx="11580">20.705813495075301</cx:pt>
          <cx:pt idx="11581">20.704862893364339</cx:pt>
          <cx:pt idx="11582">20.70382772424502</cx:pt>
          <cx:pt idx="11583">20.702188011161631</cx:pt>
          <cx:pt idx="11584">20.700066657705349</cx:pt>
          <cx:pt idx="11585">20.699600208753111</cx:pt>
          <cx:pt idx="11586">20.699235779476819</cx:pt>
          <cx:pt idx="11587">20.697749937284431</cx:pt>
          <cx:pt idx="11588">20.697196769374411</cx:pt>
          <cx:pt idx="11589">20.695123818507732</cx:pt>
          <cx:pt idx="11590">20.69400800654536</cx:pt>
          <cx:pt idx="11591">20.692512667126401</cx:pt>
          <cx:pt idx="11592">20.692448525235442</cx:pt>
          <cx:pt idx="11593">20.691168457083648</cx:pt>
          <cx:pt idx="11594">20.687578745287269</cx:pt>
          <cx:pt idx="11595">20.687011267848419</cx:pt>
          <cx:pt idx="11596">20.686142271424909</cx:pt>
          <cx:pt idx="11597">20.684912181482289</cx:pt>
          <cx:pt idx="11598">20.68452796524862</cx:pt>
          <cx:pt idx="11599">20.684427890362009</cx:pt>
          <cx:pt idx="11600">20.68435578178125</cx:pt>
          <cx:pt idx="11601">20.684091566787519</cx:pt>
          <cx:pt idx="11602">20.683559376340408</cx:pt>
          <cx:pt idx="11603">20.682973145481149</cx:pt>
          <cx:pt idx="11604">20.682471395170879</cx:pt>
          <cx:pt idx="11605">20.681053179108929</cx:pt>
          <cx:pt idx="11606">20.680114658268991</cx:pt>
          <cx:pt idx="11607">20.67301050294067</cx:pt>
          <cx:pt idx="11608">20.668687114285721</cx:pt>
          <cx:pt idx="11609">20.6685905600479</cx:pt>
          <cx:pt idx="11610">20.667633429175972</cx:pt>
          <cx:pt idx="11611">20.666385394105269</cx:pt>
          <cx:pt idx="11612">20.666326804827769</cx:pt>
          <cx:pt idx="11613">20.66602831789179</cx:pt>
          <cx:pt idx="11614">20.6642606328748</cx:pt>
          <cx:pt idx="11615">20.662407997448739</cx:pt>
          <cx:pt idx="11616">20.662003915605961</cx:pt>
          <cx:pt idx="11617">20.657291729258169</cx:pt>
          <cx:pt idx="11618">20.656702386541951</cx:pt>
          <cx:pt idx="11619">20.65658468407042</cx:pt>
          <cx:pt idx="11620">20.654192658650889</cx:pt>
          <cx:pt idx="11621">20.652453765516359</cx:pt>
          <cx:pt idx="11622">20.649405287828191</cx:pt>
          <cx:pt idx="11623">20.649196334059241</cx:pt>
          <cx:pt idx="11624">20.649171791924822</cx:pt>
          <cx:pt idx="11625">20.644929176659879</cx:pt>
          <cx:pt idx="11626">20.642746977807899</cx:pt>
          <cx:pt idx="11627">20.64099245716978</cx:pt>
          <cx:pt idx="11628">20.63929421285448</cx:pt>
          <cx:pt idx="11629">20.638343362873339</cx:pt>
          <cx:pt idx="11630">20.636207620033979</cx:pt>
          <cx:pt idx="11631">20.634256600197819</cx:pt>
          <cx:pt idx="11632">20.633201433299849</cx:pt>
          <cx:pt idx="11633">20.632323683109821</cx:pt>
          <cx:pt idx="11634">20.63224324750875</cx:pt>
          <cx:pt idx="11635">20.631914551086979</cx:pt>
          <cx:pt idx="11636">20.627751734666401</cx:pt>
          <cx:pt idx="11637">20.627030026615792</cx:pt>
          <cx:pt idx="11638">20.62581186344104</cx:pt>
          <cx:pt idx="11639">20.623902048443099</cx:pt>
          <cx:pt idx="11640">20.62329180922109</cx:pt>
          <cx:pt idx="11641">20.620831128628179</cx:pt>
          <cx:pt idx="11642">20.613348551718079</cx:pt>
          <cx:pt idx="11643">20.609522388287409</cx:pt>
          <cx:pt idx="11644">20.606993907322291</cx:pt>
          <cx:pt idx="11645">20.604959159146389</cx:pt>
          <cx:pt idx="11646">20.60281156572422</cx:pt>
          <cx:pt idx="11647">20.599931205801671</cx:pt>
          <cx:pt idx="11648">20.597028562883821</cx:pt>
          <cx:pt idx="11649">20.59678699458722</cx:pt>
          <cx:pt idx="11650">20.59666769488123</cx:pt>
          <cx:pt idx="11651">20.596510414470899</cx:pt>
          <cx:pt idx="11652">20.595047778129061</cx:pt>
          <cx:pt idx="11653">20.594374919637669</cx:pt>
          <cx:pt idx="11654">20.592268424569241</cx:pt>
          <cx:pt idx="11655">20.58888790800949</cx:pt>
          <cx:pt idx="11656">20.588336714547872</cx:pt>
          <cx:pt idx="11657">20.58610256065073</cx:pt>
          <cx:pt idx="11658">20.585895986839098</cx:pt>
          <cx:pt idx="11659">20.584761004746682</cx:pt>
          <cx:pt idx="11660">20.584274062289008</cx:pt>
          <cx:pt idx="11661">20.58329047545644</cx:pt>
          <cx:pt idx="11662">20.582465536311378</cx:pt>
          <cx:pt idx="11663">20.581819634986829</cx:pt>
          <cx:pt idx="11664">20.581264641226401</cx:pt>
          <cx:pt idx="11665">20.57913705946018</cx:pt>
          <cx:pt idx="11666">20.57692098850433</cx:pt>
          <cx:pt idx="11667">20.57563274492885</cx:pt>
          <cx:pt idx="11668">20.572710419134211</cx:pt>
          <cx:pt idx="11669">20.57032036880333</cx:pt>
          <cx:pt idx="11670">20.56981244272847</cx:pt>
          <cx:pt idx="11671">20.568113426357488</cx:pt>
          <cx:pt idx="11672">20.56687012608225</cx:pt>
          <cx:pt idx="11673">20.565600719078208</cx:pt>
          <cx:pt idx="11674">20.56551612753686</cx:pt>
          <cx:pt idx="11675">20.564873975235159</cx:pt>
          <cx:pt idx="11676">20.560661440850321</cx:pt>
          <cx:pt idx="11677">20.55828783664106</cx:pt>
          <cx:pt idx="11678">20.557575245091591</cx:pt>
          <cx:pt idx="11679">20.556627395234191</cx:pt>
          <cx:pt idx="11680">20.55644451379457</cx:pt>
          <cx:pt idx="11681">20.55576853880239</cx:pt>
          <cx:pt idx="11682">20.553235252473321</cx:pt>
          <cx:pt idx="11683">20.55207617932048</cx:pt>
          <cx:pt idx="11684">20.550461876698272</cx:pt>
          <cx:pt idx="11685">20.549494258342939</cx:pt>
          <cx:pt idx="11686">20.549206949191159</cx:pt>
          <cx:pt idx="11687">20.548619506818682</cx:pt>
          <cx:pt idx="11688">20.547842277849099</cx:pt>
          <cx:pt idx="11689">20.54594295099611</cx:pt>
          <cx:pt idx="11690">20.54545736156954</cx:pt>
          <cx:pt idx="11691">20.54510087551478</cx:pt>
          <cx:pt idx="11692">20.54280612799489</cx:pt>
          <cx:pt idx="11693">20.542649700881491</cx:pt>
          <cx:pt idx="11694">20.54128994790269</cx:pt>
          <cx:pt idx="11695">20.539405712078889</cx:pt>
          <cx:pt idx="11696">20.538577465849851</cx:pt>
          <cx:pt idx="11697">20.5371279791419</cx:pt>
          <cx:pt idx="11698">20.53654199633818</cx:pt>
          <cx:pt idx="11699">20.536149646871351</cx:pt>
          <cx:pt idx="11700">20.534276141546979</cx:pt>
          <cx:pt idx="11701">20.534127904955689</cx:pt>
          <cx:pt idx="11702">20.53177863653146</cx:pt>
          <cx:pt idx="11703">20.531606051978901</cx:pt>
          <cx:pt idx="11704">20.531453549519739</cx:pt>
          <cx:pt idx="11705">20.531316005709769</cx:pt>
          <cx:pt idx="11706">20.530285617767071</cx:pt>
          <cx:pt idx="11707">20.527603527717549</cx:pt>
          <cx:pt idx="11708">20.526649507270509</cx:pt>
          <cx:pt idx="11709">20.5264475646355</cx:pt>
          <cx:pt idx="11710">20.519773284181881</cx:pt>
          <cx:pt idx="11711">20.51924463499347</cx:pt>
          <cx:pt idx="11712">20.517980075159048</cx:pt>
          <cx:pt idx="11713">20.517952787269099</cx:pt>
          <cx:pt idx="11714">20.517619399992341</cx:pt>
          <cx:pt idx="11715">20.516613441962541</cx:pt>
          <cx:pt idx="11716">20.51423320473393</cx:pt>
          <cx:pt idx="11717">20.511485962507869</cx:pt>
          <cx:pt idx="11718">20.50917428117803</cx:pt>
          <cx:pt idx="11719">20.502024140671239</cx:pt>
          <cx:pt idx="11720">20.50041633714169</cx:pt>
          <cx:pt idx="11721">20.49785885292021</cx:pt>
          <cx:pt idx="11722">20.495069091821811</cx:pt>
          <cx:pt idx="11723">20.49476404601808</cx:pt>
          <cx:pt idx="11724">20.494495284979021</cx:pt>
          <cx:pt idx="11725">20.493405488588522</cx:pt>
          <cx:pt idx="11726">20.49330810569608</cx:pt>
          <cx:pt idx="11727">20.488618160409029</cx:pt>
          <cx:pt idx="11728">20.488021670461741</cx:pt>
          <cx:pt idx="11729">20.486676185117091</cx:pt>
          <cx:pt idx="11730">20.47799454784446</cx:pt>
          <cx:pt idx="11731">20.472482139480888</cx:pt>
          <cx:pt idx="11732">20.471355695687532</cx:pt>
          <cx:pt idx="11733">20.469689818373521</cx:pt>
          <cx:pt idx="11734">20.46410367734725</cx:pt>
          <cx:pt idx="11735">20.46161489117975</cx:pt>
          <cx:pt idx="11736">20.459917661857411</cx:pt>
          <cx:pt idx="11737">20.459003579440779</cx:pt>
          <cx:pt idx="11738">20.454645391740339</cx:pt>
          <cx:pt idx="11739">20.45294526797543</cx:pt>
          <cx:pt idx="11740">20.450437732745311</cx:pt>
          <cx:pt idx="11741">20.44934808695049</cx:pt>
          <cx:pt idx="11742">20.44830832960012</cx:pt>
          <cx:pt idx="11743">20.446623378604201</cx:pt>
          <cx:pt idx="11744">20.445828123971211</cx:pt>
          <cx:pt idx="11745">20.44556497292611</cx:pt>
          <cx:pt idx="11746">20.44387788498998</cx:pt>
          <cx:pt idx="11747">20.44317283641098</cx:pt>
          <cx:pt idx="11748">20.442614200727011</cx:pt>
          <cx:pt idx="11749">20.441603949967391</cx:pt>
          <cx:pt idx="11750">20.441567886510541</cx:pt>
          <cx:pt idx="11751">20.440690953106682</cx:pt>
          <cx:pt idx="11752">20.43875179171949</cx:pt>
          <cx:pt idx="11753">20.438637621343261</cx:pt>
          <cx:pt idx="11754">20.434897873348419</cx:pt>
          <cx:pt idx="11755">20.431561296280339</cx:pt>
          <cx:pt idx="11756">20.430578833403729</cx:pt>
          <cx:pt idx="11757">20.430248768247381</cx:pt>
          <cx:pt idx="11758">20.428546288810381</cx:pt>
          <cx:pt idx="11759">20.427040312720681</cx:pt>
          <cx:pt idx="11760">20.4256643965577</cx:pt>
          <cx:pt idx="11761">20.425148873141271</cx:pt>
          <cx:pt idx="11762">20.424694915784471</cx:pt>
          <cx:pt idx="11763">20.422418512783679</cx:pt>
          <cx:pt idx="11764">20.42068397261264</cx:pt>
          <cx:pt idx="11765">20.41890237497589</cx:pt>
          <cx:pt idx="11766">20.418717875680102</cx:pt>
          <cx:pt idx="11767">20.416469775612619</cx:pt>
          <cx:pt idx="11768">20.415748282176381</cx:pt>
          <cx:pt idx="11769">20.415164430893711</cx:pt>
          <cx:pt idx="11770">20.413989864141879</cx:pt>
          <cx:pt idx="11771">20.412076199767071</cx:pt>
          <cx:pt idx="11772">20.411818428221618</cx:pt>
          <cx:pt idx="11773">20.410511064701879</cx:pt>
          <cx:pt idx="11774">20.409079387283011</cx:pt>
          <cx:pt idx="11775">20.409033142289449</cx:pt>
          <cx:pt idx="11776">20.406432083556261</cx:pt>
          <cx:pt idx="11777">20.405783635942591</cx:pt>
          <cx:pt idx="11778">20.404270593451979</cx:pt>
          <cx:pt idx="11779">20.40414394247826</cx:pt>
          <cx:pt idx="11780">20.402817187478309</cx:pt>
          <cx:pt idx="11781">20.402431656574759</cx:pt>
          <cx:pt idx="11782">20.398202932176709</cx:pt>
          <cx:pt idx="11783">20.39797572335117</cx:pt>
          <cx:pt idx="11784">20.395920353718932</cx:pt>
          <cx:pt idx="11785">20.393407648311761</cx:pt>
          <cx:pt idx="11786">20.393324376876521</cx:pt>
          <cx:pt idx="11787">20.392642314837762</cx:pt>
          <cx:pt idx="11788">20.391829044218809</cx:pt>
          <cx:pt idx="11789">20.38923007342482</cx:pt>
          <cx:pt idx="11790">20.384000339555211</cx:pt>
          <cx:pt idx="11791">20.38286313925763</cx:pt>
          <cx:pt idx="11792">20.382034733861339</cx:pt>
          <cx:pt idx="11793">20.380173180569479</cx:pt>
          <cx:pt idx="11794">20.37999295805513</cx:pt>
          <cx:pt idx="11795">20.37741697693513</cx:pt>
          <cx:pt idx="11796">20.376108918962249</cx:pt>
          <cx:pt idx="11797">20.374578659388149</cx:pt>
          <cx:pt idx="11798">20.374072778428371</cx:pt>
          <cx:pt idx="11799">20.368836867020921</cx:pt>
          <cx:pt idx="11800">20.36838270887398</cx:pt>
          <cx:pt idx="11801">20.366771268170961</cx:pt>
          <cx:pt idx="11802">20.36369413999898</cx:pt>
          <cx:pt idx="11803">20.361856613883159</cx:pt>
          <cx:pt idx="11804">20.361324032887708</cx:pt>
          <cx:pt idx="11805">20.35997208368277</cx:pt>
          <cx:pt idx="11806">20.358894227955371</cx:pt>
          <cx:pt idx="11807">20.356526384560318</cx:pt>
          <cx:pt idx="11808">20.354290586724971</cx:pt>
          <cx:pt idx="11809">20.353175058054259</cx:pt>
          <cx:pt idx="11810">20.351845866648599</cx:pt>
          <cx:pt idx="11811">20.35081446342382</cx:pt>
          <cx:pt idx="11812">20.350490685187282</cx:pt>
          <cx:pt idx="11813">20.346338440217039</cx:pt>
          <cx:pt idx="11814">20.344410608780731</cx:pt>
          <cx:pt idx="11815">20.343645273436429</cx:pt>
          <cx:pt idx="11816">20.343197564020201</cx:pt>
          <cx:pt idx="11817">20.342373922292559</cx:pt>
          <cx:pt idx="11818">20.34216389358993</cx:pt>
          <cx:pt idx="11819">20.340046212236349</cx:pt>
          <cx:pt idx="11820">20.336680489766369</cx:pt>
          <cx:pt idx="11821">20.33560955383054</cx:pt>
          <cx:pt idx="11822">20.33229913553706</cx:pt>
          <cx:pt idx="11823">20.33115782356338</cx:pt>
          <cx:pt idx="11824">20.32788226853285</cx:pt>
          <cx:pt idx="11825">20.327660336990611</cx:pt>
          <cx:pt idx="11826">20.32424537731913</cx:pt>
          <cx:pt idx="11827">20.32321612932704</cx:pt>
          <cx:pt idx="11828">20.321642651252731</cx:pt>
          <cx:pt idx="11829">20.320929808392279</cx:pt>
          <cx:pt idx="11830">20.31705785152262</cx:pt>
          <cx:pt idx="11831">20.316802997330111</cx:pt>
          <cx:pt idx="11832">20.316114607947618</cx:pt>
          <cx:pt idx="11833">20.31596047364711</cx:pt>
          <cx:pt idx="11834">20.315644470794751</cx:pt>
          <cx:pt idx="11835">20.31493599950954</cx:pt>
          <cx:pt idx="11836">20.31482885025482</cx:pt>
          <cx:pt idx="11837">20.31103312717357</cx:pt>
          <cx:pt idx="11838">20.31010982441034</cx:pt>
          <cx:pt idx="11839">20.30902701393137</cx:pt>
          <cx:pt idx="11840">20.30799040574891</cx:pt>
          <cx:pt idx="11841">20.305238182882611</cx:pt>
          <cx:pt idx="11842">20.304006057188499</cx:pt>
          <cx:pt idx="11843">20.30219059188391</cx:pt>
          <cx:pt idx="11844">20.300152529493289</cx:pt>
          <cx:pt idx="11845">20.299594489779089</cx:pt>
          <cx:pt idx="11846">20.299008624099532</cx:pt>
          <cx:pt idx="11847">20.293746167957892</cx:pt>
          <cx:pt idx="11848">20.292803078357899</cx:pt>
          <cx:pt idx="11849">20.29180276660043</cx:pt>
          <cx:pt idx="11850">20.29078564967212</cx:pt>
          <cx:pt idx="11851">20.2898400706</cx:pt>
          <cx:pt idx="11852">20.28873471930806</cx:pt>
          <cx:pt idx="11853">20.287461873779449</cx:pt>
          <cx:pt idx="11854">20.286423544547961</cx:pt>
          <cx:pt idx="11855">20.2859907121898</cx:pt>
          <cx:pt idx="11856">20.284481563664201</cx:pt>
          <cx:pt idx="11857">20.284255500315279</cx:pt>
          <cx:pt idx="11858">20.283178902627998</cx:pt>
          <cx:pt idx="11859">20.281943354592819</cx:pt>
          <cx:pt idx="11860">20.277390096840481</cx:pt>
          <cx:pt idx="11861">20.276663136208011</cx:pt>
          <cx:pt idx="11862">20.276273700676839</cx:pt>
          <cx:pt idx="11863">20.275658516291951</cx:pt>
          <cx:pt idx="11864">20.274705891750632</cx:pt>
          <cx:pt idx="11865">20.27456261698131</cx:pt>
          <cx:pt idx="11866">20.274309321277819</cx:pt>
          <cx:pt idx="11867">20.273672548062859</cx:pt>
          <cx:pt idx="11868">20.27158010996046</cx:pt>
          <cx:pt idx="11869">20.27069834850116</cx:pt>
          <cx:pt idx="11870">20.27039866864245</cx:pt>
          <cx:pt idx="11871">20.27001321146918</cx:pt>
          <cx:pt idx="11872">20.269554125394968</cx:pt>
          <cx:pt idx="11873">20.263926734447779</cx:pt>
          <cx:pt idx="11874">20.263387377487369</cx:pt>
          <cx:pt idx="11875">20.262733753618239</cx:pt>
          <cx:pt idx="11876">20.260170285598999</cx:pt>
          <cx:pt idx="11877">20.25964060713282</cx:pt>
          <cx:pt idx="11878">20.254484205042061</cx:pt>
          <cx:pt idx="11879">20.253275174902591</cx:pt>
          <cx:pt idx="11880">20.251953622009658</cx:pt>
          <cx:pt idx="11881">20.250573066916221</cx:pt>
          <cx:pt idx="11882">20.248130664386849</cx:pt>
          <cx:pt idx="11883">20.24759895259103</cx:pt>
          <cx:pt idx="11884">20.247315170071971</cx:pt>
          <cx:pt idx="11885">20.246952560362761</cx:pt>
          <cx:pt idx="11886">20.246015486245479</cx:pt>
          <cx:pt idx="11887">20.244728114662468</cx:pt>
          <cx:pt idx="11888">20.24392630993038</cx:pt>
          <cx:pt idx="11889">20.241792973479932</cx:pt>
          <cx:pt idx="11890">20.23214056145212</cx:pt>
          <cx:pt idx="11891">20.231040847095109</cx:pt>
          <cx:pt idx="11892">20.229857996491681</cx:pt>
          <cx:pt idx="11893">20.228675156626991</cx:pt>
          <cx:pt idx="11894">20.228615472874331</cx:pt>
          <cx:pt idx="11895">20.2267892098087</cx:pt>
          <cx:pt idx="11896">20.22432594314424</cx:pt>
          <cx:pt idx="11897">20.22261823533643</cx:pt>
          <cx:pt idx="11898">20.221314922675301</cx:pt>
          <cx:pt idx="11899">20.220088518271059</cx:pt>
          <cx:pt idx="11900">20.219419756119439</cx:pt>
          <cx:pt idx="11901">20.217652499619071</cx:pt>
          <cx:pt idx="11902">20.21711646041728</cx:pt>
          <cx:pt idx="11903">20.211195935459131</cx:pt>
          <cx:pt idx="11904">20.20725734214091</cx:pt>
          <cx:pt idx="11905">20.205902511013171</cx:pt>
          <cx:pt idx="11906">20.203209068659241</cx:pt>
          <cx:pt idx="11907">20.202850524329321</cx:pt>
          <cx:pt idx="11908">20.20247666981928</cx:pt>
          <cx:pt idx="11909">20.202187052300541</cx:pt>
          <cx:pt idx="11910">20.196746874791071</cx:pt>
          <cx:pt idx="11911">20.19296948062194</cx:pt>
          <cx:pt idx="11912">20.191979371959501</cx:pt>
          <cx:pt idx="11913">20.18963045803449</cx:pt>
          <cx:pt idx="11914">20.18804326739663</cx:pt>
          <cx:pt idx="11915">20.18729630521554</cx:pt>
          <cx:pt idx="11916">20.185865274132109</cx:pt>
          <cx:pt idx="11917">20.185036565876739</cx:pt>
          <cx:pt idx="11918">20.177792420888121</cx:pt>
          <cx:pt idx="11919">20.176617272201391</cx:pt>
          <cx:pt idx="11920">20.17247333369561</cx:pt>
          <cx:pt idx="11921">20.170658438889209</cx:pt>
          <cx:pt idx="11922">20.16931217491755</cx:pt>
          <cx:pt idx="11923">20.168748631120401</cx:pt>
          <cx:pt idx="11924">20.16850737213435</cx:pt>
          <cx:pt idx="11925">20.168140064342829</cx:pt>
          <cx:pt idx="11926">20.167218773522439</cx:pt>
          <cx:pt idx="11927">20.161457780109071</cx:pt>
          <cx:pt idx="11928">20.161069300527618</cx:pt>
          <cx:pt idx="11929">20.15895327244262</cx:pt>
          <cx:pt idx="11930">20.157359032681399</cx:pt>
          <cx:pt idx="11931">20.152524460265258</cx:pt>
          <cx:pt idx="11932">20.147841741951201</cx:pt>
          <cx:pt idx="11933">20.146987936755838</cx:pt>
          <cx:pt idx="11934">20.146809187857301</cx:pt>
          <cx:pt idx="11935">20.145241617931749</cx:pt>
          <cx:pt idx="11936">20.14376080068449</cx:pt>
          <cx:pt idx="11937">20.141785219153221</cx:pt>
          <cx:pt idx="11938">20.139346356027019</cx:pt>
          <cx:pt idx="11939">20.139250546728871</cx:pt>
          <cx:pt idx="11940">20.138225135253389</cx:pt>
          <cx:pt idx="11941">20.134486588888429</cx:pt>
          <cx:pt idx="11942">20.133598066582131</cx:pt>
          <cx:pt idx="11943">20.133174191096131</cx:pt>
          <cx:pt idx="11944">20.132697267432189</cx:pt>
          <cx:pt idx="11945">20.130841876000819</cx:pt>
          <cx:pt idx="11946">20.13028905806306</cx:pt>
          <cx:pt idx="11947">20.128481491282741</cx:pt>
          <cx:pt idx="11948">20.128416156956721</cx:pt>
          <cx:pt idx="11949">20.128120330969661</cx:pt>
          <cx:pt idx="11950">20.126163598065052</cx:pt>
          <cx:pt idx="11951">20.124977336839031</cx:pt>
          <cx:pt idx="11952">20.1246937522093</cx:pt>
          <cx:pt idx="11953">20.122352183624699</cx:pt>
          <cx:pt idx="11954">20.12082206502776</cx:pt>
          <cx:pt idx="11955">20.120440075683788</cx:pt>
          <cx:pt idx="11956">20.118784111016812</cx:pt>
          <cx:pt idx="11957">20.11839808798571</cx:pt>
          <cx:pt idx="11958">20.116955091290411</cx:pt>
          <cx:pt idx="11959">20.116781452869759</cx:pt>
          <cx:pt idx="11960">20.114093325454281</cx:pt>
          <cx:pt idx="11961">20.112760529564721</cx:pt>
          <cx:pt idx="11962">20.112047498009129</cx:pt>
          <cx:pt idx="11963">20.11040497617677</cx:pt>
          <cx:pt idx="11964">20.1093281836126</cx:pt>
          <cx:pt idx="11965">20.1075092830424</cx:pt>
          <cx:pt idx="11966">20.10591645507137</cx:pt>
          <cx:pt idx="11967">20.104330325465671</cx:pt>
          <cx:pt idx="11968">20.10244278101403</cx:pt>
          <cx:pt idx="11969">20.10206626019157</cx:pt>
          <cx:pt idx="11970">20.100085073302679</cx:pt>
          <cx:pt idx="11971">20.09831509533327</cx:pt>
          <cx:pt idx="11972">20.098020129586669</cx:pt>
          <cx:pt idx="11973">20.097864559971249</cx:pt>
          <cx:pt idx="11974">20.09780192415235</cx:pt>
          <cx:pt idx="11975">20.09571769901417</cx:pt>
          <cx:pt idx="11976">20.094628033672031</cx:pt>
          <cx:pt idx="11977">20.09263003644088</cx:pt>
          <cx:pt idx="11978">20.0871915132712</cx:pt>
          <cx:pt idx="11979">20.086915835884369</cx:pt>
          <cx:pt idx="11980">20.086108116448159</cx:pt>
          <cx:pt idx="11981">20.085462159499059</cx:pt>
          <cx:pt idx="11982">20.084827554844288</cx:pt>
          <cx:pt idx="11983">20.08352985430589</cx:pt>
          <cx:pt idx="11984">20.082238614744501</cx:pt>
          <cx:pt idx="11985">20.079619718436518</cx:pt>
          <cx:pt idx="11986">20.07678117654493</cx:pt>
          <cx:pt idx="11987">20.076150641469638</cx:pt>
          <cx:pt idx="11988">20.074223543640048</cx:pt>
          <cx:pt idx="11989">20.072442927104571</cx:pt>
          <cx:pt idx="11990">20.072332211012149</cx:pt>
          <cx:pt idx="11991">20.071799714000459</cx:pt>
          <cx:pt idx="11992">20.07157744400784</cx:pt>
          <cx:pt idx="11993">20.071445739134109</cx:pt>
          <cx:pt idx="11994">20.06862944228072</cx:pt>
          <cx:pt idx="11995">20.067932654475719</cx:pt>
          <cx:pt idx="11996">20.066622837508671</cx:pt>
          <cx:pt idx="11997">20.065352259615221</cx:pt>
          <cx:pt idx="11998">20.063396616851929</cx:pt>
          <cx:pt idx="11999">20.062650572641189</cx:pt>
          <cx:pt idx="12000">20.062390321167911</cx:pt>
          <cx:pt idx="12001">20.061470514684071</cx:pt>
          <cx:pt idx="12002">20.059581648037931</cx:pt>
          <cx:pt idx="12003">20.05954670227786</cx:pt>
          <cx:pt idx="12004">20.058993648522069</cx:pt>
          <cx:pt idx="12005">20.05686419317972</cx:pt>
          <cx:pt idx="12006">20.053651583863079</cx:pt>
          <cx:pt idx="12007">20.053259959612252</cx:pt>
          <cx:pt idx="12008">20.049846338498089</cx:pt>
          <cx:pt idx="12009">20.0489232811371</cx:pt>
          <cx:pt idx="12010">20.046891006330888</cx:pt>
          <cx:pt idx="12011">20.04580703466144</cx:pt>
          <cx:pt idx="12012">20.044512890022759</cx:pt>
          <cx:pt idx="12013">20.04435638891853</cx:pt>
          <cx:pt idx="12014">20.043729764755948</cx:pt>
          <cx:pt idx="12015">20.042991028049482</cx:pt>
          <cx:pt idx="12016">20.034795590032289</cx:pt>
          <cx:pt idx="12017">20.034423868944501</cx:pt>
          <cx:pt idx="12018">20.034276631137441</cx:pt>
          <cx:pt idx="12019">20.031872233739382</cx:pt>
          <cx:pt idx="12020">20.029452386510609</cx:pt>
          <cx:pt idx="12021">20.02782199649722</cx:pt>
          <cx:pt idx="12022">20.027452633778559</cx:pt>
          <cx:pt idx="12023">20.025790784502831</cx:pt>
          <cx:pt idx="12024">20.02544921641136</cx:pt>
          <cx:pt idx="12025">20.021937897344429</cx:pt>
          <cx:pt idx="12026">20.020423943613459</cx:pt>
          <cx:pt idx="12027">20.018962474475309</cx:pt>
          <cx:pt idx="12028">20.01831675678816</cx:pt>
          <cx:pt idx="12029">20.01439370608383</cx:pt>
          <cx:pt idx="12030">20.01296978741982</cx:pt>
          <cx:pt idx="12031">20.009683322415981</cx:pt>
          <cx:pt idx="12032">20.009136718311449</cx:pt>
          <cx:pt idx="12033">20.00811628518619</cx:pt>
          <cx:pt idx="12034">20.00691052114357</cx:pt>
          <cx:pt idx="12035">20.004825377774221</cx:pt>
          <cx:pt idx="12036">20.003609713021689</cx:pt>
          <cx:pt idx="12037">20.0027953152407</cx:pt>
          <cx:pt idx="12038">20.00200617048429</cx:pt>
          <cx:pt idx="12039">20.00056922802402</cx:pt>
          <cx:pt idx="12040">19.997001422086718</cx:pt>
          <cx:pt idx="12041">19.995704819134861</cx:pt>
          <cx:pt idx="12042">19.994409416380279</cx:pt>
          <cx:pt idx="12043">19.992362008411039</cx:pt>
          <cx:pt idx="12044">19.990326646940019</cx:pt>
          <cx:pt idx="12045">19.990224569862491</cx:pt>
          <cx:pt idx="12046">19.98968219222883</cx:pt>
          <cx:pt idx="12047">19.98872721329089</cx:pt>
          <cx:pt idx="12048">19.988371493548279</cx:pt>
          <cx:pt idx="12049">19.98515058330565</cx:pt>
          <cx:pt idx="12050">19.984952470380559</cx:pt>
          <cx:pt idx="12051">19.98482573710956</cx:pt>
          <cx:pt idx="12052">19.983989323284149</cx:pt>
          <cx:pt idx="12053">19.982164319709121</cx:pt>
          <cx:pt idx="12054">19.98129801004897</cx:pt>
          <cx:pt idx="12055">19.98126209013709</cx:pt>
          <cx:pt idx="12056">19.97714900735151</cx:pt>
          <cx:pt idx="12057">19.972535792659649</cx:pt>
          <cx:pt idx="12058">19.97181388099802</cx:pt>
          <cx:pt idx="12059">19.96839870762674</cx:pt>
          <cx:pt idx="12060">19.966018394497041</cx:pt>
          <cx:pt idx="12061">19.962780411949591</cx:pt>
          <cx:pt idx="12062">19.961486956501549</cx:pt>
          <cx:pt idx="12063">19.960006898765251</cx:pt>
          <cx:pt idx="12064">19.95981933655014</cx:pt>
          <cx:pt idx="12065">19.959644617156311</cx:pt>
          <cx:pt idx="12066">19.955948265532459</cx:pt>
          <cx:pt idx="12067">19.9531522449475</cx:pt>
          <cx:pt idx="12068">19.951752125751359</cx:pt>
          <cx:pt idx="12069">19.950647949568172</cx:pt>
          <cx:pt idx="12070">19.949536456525198</cx:pt>
          <cx:pt idx="12071">19.948472107055931</cx:pt>
          <cx:pt idx="12072">19.948330617152148</cx:pt>
          <cx:pt idx="12073">19.946576813194898</cx:pt>
          <cx:pt idx="12074">19.946170427182992</cx:pt>
          <cx:pt idx="12075">19.944559809160641</cx:pt>
          <cx:pt idx="12076">19.943052605291449</cx:pt>
          <cx:pt idx="12077">19.94096379605439</cx:pt>
          <cx:pt idx="12078">19.940063413434139</cx:pt>
          <cx:pt idx="12079">19.938850217241839</cx:pt>
          <cx:pt idx="12080">19.937542493529691</cx:pt>
          <cx:pt idx="12081">19.93616436111293</cx:pt>
          <cx:pt idx="12082">19.936163192696419</cx:pt>
          <cx:pt idx="12083">19.93578696377541</cx:pt>
          <cx:pt idx="12084">19.93548040255509</cx:pt>
          <cx:pt idx="12085">19.934085506998869</cx:pt>
          <cx:pt idx="12086">19.931020455072499</cx:pt>
          <cx:pt idx="12087">19.929817103470871</cx:pt>
          <cx:pt idx="12088">19.927535854232751</cx:pt>
          <cx:pt idx="12089">19.92635364810651</cx:pt>
          <cx:pt idx="12090">19.926049874925351</cx:pt>
          <cx:pt idx="12091">19.925583618866451</cx:pt>
          <cx:pt idx="12092">19.923930766525299</cx:pt>
          <cx:pt idx="12093">19.9233382361579</cx:pt>
          <cx:pt idx="12094">19.922177171301762</cx:pt>
          <cx:pt idx="12095">19.920812937810592</cx:pt>
          <cx:pt idx="12096">19.920790468516149</cx:pt>
          <cx:pt idx="12097">19.918949174936358</cx:pt>
          <cx:pt idx="12098">19.915856479165441</cx:pt>
          <cx:pt idx="12099">19.91476742063908</cx:pt>
          <cx:pt idx="12100">19.91354794487026</cx:pt>
          <cx:pt idx="12101">19.910891218702481</cx:pt>
          <cx:pt idx="12102">19.91038175082732</cx:pt>
          <cx:pt idx="12103">19.910370608258301</cx:pt>
          <cx:pt idx="12104">19.90845413913873</cx:pt>
          <cx:pt idx="12105">19.90795613500309</cx:pt>
          <cx:pt idx="12106">19.90697904323282</cx:pt>
          <cx:pt idx="12107">19.906252967129259</cx:pt>
          <cx:pt idx="12108">19.902700992513111</cx:pt>
          <cx:pt idx="12109">19.902693481377678</cx:pt>
          <cx:pt idx="12110">19.902383111299791</cx:pt>
          <cx:pt idx="12111">19.899905998770869</cx:pt>
          <cx:pt idx="12112">19.89952274680299</cx:pt>
          <cx:pt idx="12113">19.89893911130488</cx:pt>
          <cx:pt idx="12114">19.898052313698059</cx:pt>
          <cx:pt idx="12115">19.897808583011649</cx:pt>
          <cx:pt idx="12116">19.8972998394289</cx:pt>
          <cx:pt idx="12117">19.896946377146271</cx:pt>
          <cx:pt idx="12118">19.893694929136501</cx:pt>
          <cx:pt idx="12119">19.89336502862804</cx:pt>
          <cx:pt idx="12120">19.891864657195821</cx:pt>
          <cx:pt idx="12121">19.891783305745559</cx:pt>
          <cx:pt idx="12122">19.889912997923879</cx:pt>
          <cx:pt idx="12123">19.889126731668881</cx:pt>
          <cx:pt idx="12124">19.888856431365099</cx:pt>
          <cx:pt idx="12125">19.888353058015849</cx:pt>
          <cx:pt idx="12126">19.88715778724956</cx:pt>
          <cx:pt idx="12127">19.885758553755601</cx:pt>
          <cx:pt idx="12128">19.885619855957142</cx:pt>
          <cx:pt idx="12129">19.883315130989299</cx:pt>
          <cx:pt idx="12130">19.879750220001689</cx:pt>
          <cx:pt idx="12131">19.878858039097381</cx:pt>
          <cx:pt idx="12132">19.878557875793451</cx:pt>
          <cx:pt idx="12133">19.878328042300531</cx:pt>
          <cx:pt idx="12134">19.873285500245618</cx:pt>
          <cx:pt idx="12135">19.870971195252199</cx:pt>
          <cx:pt idx="12136">19.870873809053361</cx:pt>
          <cx:pt idx="12137">19.867784991200161</cx:pt>
          <cx:pt idx="12138">19.865389059163729</cx:pt>
          <cx:pt idx="12139">19.86326552614565</cx:pt>
          <cx:pt idx="12140">19.86304287302055</cx:pt>
          <cx:pt idx="12141">19.86273946332992</cx:pt>
          <cx:pt idx="12142">19.859424895777281</cx:pt>
          <cx:pt idx="12143">19.8586935548554</cx:pt>
          <cx:pt idx="12144">19.85851456105129</cx:pt>
          <cx:pt idx="12145">19.858033468353611</cx:pt>
          <cx:pt idx="12146">19.855566833337431</cx:pt>
          <cx:pt idx="12147">19.85553359549878</cx:pt>
          <cx:pt idx="12148">19.854331020265828</cx:pt>
          <cx:pt idx="12149">19.851588316341779</cx:pt>
          <cx:pt idx="12150">19.85140120713346</cx:pt>
          <cx:pt idx="12151">19.850894561024511</cx:pt>
          <cx:pt idx="12152">19.84989554600466</cx:pt>
          <cx:pt idx="12153">19.849286904208139</cx:pt>
          <cx:pt idx="12154">19.84751351714333</cx:pt>
          <cx:pt idx="12155">19.846291586754781</cx:pt>
          <cx:pt idx="12156">19.84449154529678</cx:pt>
          <cx:pt idx="12157">19.8436971507445</cx:pt>
          <cx:pt idx="12158">19.843633943883962</cx:pt>
          <cx:pt idx="12159">19.841865929608069</cx:pt>
          <cx:pt idx="12160">19.84162988781755</cx:pt>
          <cx:pt idx="12161">19.838042586516689</cx:pt>
          <cx:pt idx="12162">19.83669480991821</cx:pt>
          <cx:pt idx="12163">19.834958319279011</cx:pt>
          <cx:pt idx="12164">19.834741420799279</cx:pt>
          <cx:pt idx="12165">19.83211742047256</cx:pt>
          <cx:pt idx="12166">19.831451241319218</cx:pt>
          <cx:pt idx="12167">19.83091318154462</cx:pt>
          <cx:pt idx="12168">19.83045659702973</cx:pt>
          <cx:pt idx="12169">19.830311969722121</cx:pt>
          <cx:pt idx="12170">19.8286124379906</cx:pt>
          <cx:pt idx="12171">19.827811186293339</cx:pt>
          <cx:pt idx="12172">19.82683231561024</cx:pt>
          <cx:pt idx="12173">19.826711784817341</cx:pt>
          <cx:pt idx="12174">19.82522987432159</cx:pt>
          <cx:pt idx="12175">19.824846300581299</cx:pt>
          <cx:pt idx="12176">19.820202624801979</cx:pt>
          <cx:pt idx="12177">19.818859722351149</cx:pt>
          <cx:pt idx="12178">19.818813222730299</cx:pt>
          <cx:pt idx="12179">19.816052490275901</cx:pt>
          <cx:pt idx="12180">19.815463616399569</cx:pt>
          <cx:pt idx="12181">19.815158552812019</cx:pt>
          <cx:pt idx="12182">19.814348196260031</cx:pt>
          <cx:pt idx="12183">19.813518311841801</cx:pt>
          <cx:pt idx="12184">19.811418412638389</cx:pt>
          <cx:pt idx="12185">19.811116020133291</cx:pt>
          <cx:pt idx="12186">19.807943662227991</cx:pt>
          <cx:pt idx="12187">19.80694034156032</cx:pt>
          <cx:pt idx="12188">19.806011690854771</cx:pt>
          <cx:pt idx="12189">19.794522486561679</cx:pt>
          <cx:pt idx="12190">19.792296865483451</cx:pt>
          <cx:pt idx="12191">19.792146065247142</cx:pt>
          <cx:pt idx="12192">19.792076713867061</cx:pt>
          <cx:pt idx="12193">19.788714891364229</cx:pt>
          <cx:pt idx="12194">19.78734577779203</cx:pt>
          <cx:pt idx="12195">19.78701539084236</cx:pt>
          <cx:pt idx="12196">19.78556372102279</cx:pt>
          <cx:pt idx="12197">19.782348018577029</cx:pt>
          <cx:pt idx="12198">19.780876469128309</cx:pt>
          <cx:pt idx="12199">19.77682187255564</cx:pt>
          <cx:pt idx="12200">19.775250837907539</cx:pt>
          <cx:pt idx="12201">19.775229728055059</cx:pt>
          <cx:pt idx="12202">19.774567011166759</cx:pt>
          <cx:pt idx="12203">19.771546645827222</cx:pt>
          <cx:pt idx="12204">19.769071680735721</cx:pt>
          <cx:pt idx="12205">19.76793398873177</cx:pt>
          <cx:pt idx="12206">19.765044320066941</cx:pt>
          <cx:pt idx="12207">19.76466810505681</cx:pt>
          <cx:pt idx="12208">19.76417647468897</cx:pt>
          <cx:pt idx="12209">19.759787200995738</cx:pt>
          <cx:pt idx="12210">19.759764183198069</cx:pt>
          <cx:pt idx="12211">19.75479298881644</cx:pt>
          <cx:pt idx="12212">19.754715171662919</cx:pt>
          <cx:pt idx="12213">19.753802802258509</cx:pt>
          <cx:pt idx="12214">19.75352905172463</cx:pt>
          <cx:pt idx="12215">19.753011176503779</cx:pt>
          <cx:pt idx="12216">19.750947052302521</cx:pt>
          <cx:pt idx="12217">19.745468291484482</cx:pt>
          <cx:pt idx="12218">19.742402902382711</cx:pt>
          <cx:pt idx="12219">19.742064467395931</cx:pt>
          <cx:pt idx="12220">19.738239073149309</cx:pt>
          <cx:pt idx="12221">19.733741654418811</cx:pt>
          <cx:pt idx="12222">19.73132649043475</cx:pt>
          <cx:pt idx="12223">19.731230318745901</cx:pt>
          <cx:pt idx="12224">19.728983734582641</cx:pt>
          <cx:pt idx="12225">19.726963133018781</cx:pt>
          <cx:pt idx="12226">19.725460814920591</cx:pt>
          <cx:pt idx="12227">19.725413228366168</cx:pt>
          <cx:pt idx="12228">19.724082658634931</cx:pt>
          <cx:pt idx="12229">19.723658996588551</cx:pt>
          <cx:pt idx="12230">19.719428230531229</cx:pt>
          <cx:pt idx="12231">19.717593751182658</cx:pt>
          <cx:pt idx="12232">19.714835696892969</cx:pt>
          <cx:pt idx="12233">19.713802362096619</cx:pt>
          <cx:pt idx="12234">19.713095788104798</cx:pt>
          <cx:pt idx="12235">19.709660716564571</cx:pt>
          <cx:pt idx="12236">19.70870533812122</cx:pt>
          <cx:pt idx="12237">19.705956779742511</cx:pt>
          <cx:pt idx="12238">19.705835918212198</cx:pt>
          <cx:pt idx="12239">19.705612034097591</cx:pt>
          <cx:pt idx="12240">19.703820273883249</cx:pt>
          <cx:pt idx="12241">19.70306025700987</cx:pt>
          <cx:pt idx="12242">19.701011979876</cx:pt>
          <cx:pt idx="12243">19.700583754531579</cx:pt>
          <cx:pt idx="12244">19.69918617932931</cx:pt>
          <cx:pt idx="12245">19.698437034265371</cx:pt>
          <cx:pt idx="12246">19.69804457503183</cx:pt>
          <cx:pt idx="12247">19.697356469248309</cx:pt>
          <cx:pt idx="12248">19.695822457727392</cx:pt>
          <cx:pt idx="12249">19.694564875507101</cx:pt>
          <cx:pt idx="12250">19.690413516857159</cx:pt>
          <cx:pt idx="12251">19.68956316730004</cx:pt>
          <cx:pt idx="12252">19.685904224833891</cx:pt>
          <cx:pt idx="12253">19.685340960727089</cx:pt>
          <cx:pt idx="12254">19.681829739208091</cx:pt>
          <cx:pt idx="12255">19.67877926837911</cx:pt>
          <cx:pt idx="12256">19.674546233245199</cx:pt>
          <cx:pt idx="12257">19.674048173483801</cx:pt>
          <cx:pt idx="12258">19.673729083178461</cx:pt>
          <cx:pt idx="12259">19.672105593722431</cx:pt>
          <cx:pt idx="12260">19.67045411398254</cx:pt>
          <cx:pt idx="12261">19.67001386330589</cx:pt>
          <cx:pt idx="12262">19.668552820529619</cx:pt>
          <cx:pt idx="12263">19.668435539789009</cx:pt>
          <cx:pt idx="12264">19.667734877818798</cx:pt>
          <cx:pt idx="12265">19.667593902446509</cx:pt>
          <cx:pt idx="12266">19.667438168434099</cx:pt>
          <cx:pt idx="12267">19.667435958226541</cx:pt>
          <cx:pt idx="12268">19.66720241490485</cx:pt>
          <cx:pt idx="12269">19.665049760249971</cx:pt>
          <cx:pt idx="12270">19.66380538981435</cx:pt>
          <cx:pt idx="12271">19.662217505842548</cx:pt>
          <cx:pt idx="12272">19.658360163221332</cx:pt>
          <cx:pt idx="12273">19.658226002114581</cx:pt>
          <cx:pt idx="12274">19.657596594476772</cx:pt>
          <cx:pt idx="12275">19.656184487654158</cx:pt>
          <cx:pt idx="12276">19.655364746856161</cx:pt>
          <cx:pt idx="12277">19.653729305294881</cx:pt>
          <cx:pt idx="12278">19.653249878077609</cx:pt>
          <cx:pt idx="12279">19.650195553886441</cx:pt>
          <cx:pt idx="12280">19.648589658073451</cx:pt>
          <cx:pt idx="12281">19.648456065437539</cx:pt>
          <cx:pt idx="12282">19.64634006557619</cx:pt>
          <cx:pt idx="12283">19.64594464580734</cx:pt>
          <cx:pt idx="12284">19.645910552120771</cx:pt>
          <cx:pt idx="12285">19.64402191309388</cx:pt>
          <cx:pt idx="12286">19.644011268084679</cx:pt>
          <cx:pt idx="12287">19.641965979822821</cx:pt>
          <cx:pt idx="12288">19.641686092074281</cx:pt>
          <cx:pt idx="12289">19.638965602022569</cx:pt>
          <cx:pt idx="12290">19.638863637307558</cx:pt>
          <cx:pt idx="12291">19.637700305546151</cx:pt>
          <cx:pt idx="12292">19.63735651230591</cx:pt>
          <cx:pt idx="12293">19.63652631024074</cx:pt>
          <cx:pt idx="12294">19.63640076358713</cx:pt>
          <cx:pt idx="12295">19.635241522197429</cx:pt>
          <cx:pt idx="12296">19.63517007036813</cx:pt>
          <cx:pt idx="12297">19.634757275724109</cx:pt>
          <cx:pt idx="12298">19.633824459614249</cx:pt>
          <cx:pt idx="12299">19.630923652700769</cx:pt>
          <cx:pt idx="12300">19.62933179812638</cx:pt>
          <cx:pt idx="12301">19.62705930948022</cx:pt>
          <cx:pt idx="12302">19.626361348305299</cx:pt>
          <cx:pt idx="12303">19.62495045568204</cx:pt>
          <cx:pt idx="12304">19.624789293588851</cx:pt>
          <cx:pt idx="12305">19.62454392727264</cx:pt>
          <cx:pt idx="12306">19.623211296431769</cx:pt>
          <cx:pt idx="12307">19.621283414970801</cx:pt>
          <cx:pt idx="12308">19.620757209853849</cx:pt>
          <cx:pt idx="12309">19.618380212070871</cx:pt>
          <cx:pt idx="12310">19.618187742376811</cx:pt>
          <cx:pt idx="12311">19.618135537010151</cx:pt>
          <cx:pt idx="12312">19.615722972671101</cx:pt>
          <cx:pt idx="12313">19.614965674076359</cx:pt>
          <cx:pt idx="12314">19.614824009110212</cx:pt>
          <cx:pt idx="12315">19.611658951439971</cx:pt>
          <cx:pt idx="12316">19.611576549319249</cx:pt>
          <cx:pt idx="12317">19.611318531148939</cx:pt>
          <cx:pt idx="12318">19.61124117671233</cx:pt>
          <cx:pt idx="12319">19.610259222973148</cx:pt>
          <cx:pt idx="12320">19.609696130568029</cx:pt>
          <cx:pt idx="12321">19.60791119684497</cx:pt>
          <cx:pt idx="12322">19.60649287464059</cx:pt>
          <cx:pt idx="12323">19.605823934082331</cx:pt>
          <cx:pt idx="12324">19.60525597150011</cx:pt>
          <cx:pt idx="12325">19.603525755070201</cx:pt>
          <cx:pt idx="12326">19.602752826633679</cx:pt>
          <cx:pt idx="12327">19.60264732589679</cx:pt>
          <cx:pt idx="12328">19.601767987384541</cx:pt>
          <cx:pt idx="12329">19.60162199625297</cx:pt>
          <cx:pt idx="12330">19.600538254231939</cx:pt>
          <cx:pt idx="12331">19.600393177720129</cx:pt>
          <cx:pt idx="12332">19.599525513474219</cx:pt>
          <cx:pt idx="12333">19.59886874316301</cx:pt>
          <cx:pt idx="12334">19.596958564746089</cx:pt>
          <cx:pt idx="12335">19.595648195579269</cx:pt>
          <cx:pt idx="12336">19.59540987825736</cx:pt>
          <cx:pt idx="12337">19.594490610638029</cx:pt>
          <cx:pt idx="12338">19.593965333832589</cx:pt>
          <cx:pt idx="12339">19.593182468422441</cx:pt>
          <cx:pt idx="12340">19.59279429458833</cx:pt>
          <cx:pt idx="12341">19.591941704673939</cx:pt>
          <cx:pt idx="12342">19.591657291929589</cx:pt>
          <cx:pt idx="12343">19.591124504473441</cx:pt>
          <cx:pt idx="12344">19.589476711662861</cx:pt>
          <cx:pt idx="12345">19.588521781223839</cx:pt>
          <cx:pt idx="12346">19.587812261024141</cx:pt>
          <cx:pt idx="12347">19.58614753660553</cx:pt>
          <cx:pt idx="12348">19.585169686919059</cx:pt>
          <cx:pt idx="12349">19.58424243407211</cx:pt>
          <cx:pt idx="12350">19.583143983382399</cx:pt>
          <cx:pt idx="12351">19.583081807757999</cx:pt>
          <cx:pt idx="12352">19.582279631077039</cx:pt>
          <cx:pt idx="12353">19.581170780583459</cx:pt>
          <cx:pt idx="12354">19.58115315225016</cx:pt>
          <cx:pt idx="12355">19.581024021098109</cx:pt>
          <cx:pt idx="12356">19.577539207511119</cx:pt>
          <cx:pt idx="12357">19.57742493366543</cx:pt>
          <cx:pt idx="12358">19.57581986255332</cx:pt>
          <cx:pt idx="12359">19.57549259170624</cx:pt>
          <cx:pt idx="12360">19.571705337150231</cx:pt>
          <cx:pt idx="12361">19.571614909639472</cx:pt>
          <cx:pt idx="12362">19.567115788612611</cx:pt>
          <cx:pt idx="12363">19.564966936358189</cx:pt>
          <cx:pt idx="12364">19.564230531710251</cx:pt>
          <cx:pt idx="12365">19.563481719164962</cx:pt>
          <cx:pt idx="12366">19.562860122200039</cx:pt>
          <cx:pt idx="12367">19.561707414545531</cx:pt>
          <cx:pt idx="12368">19.56138526371295</cx:pt>
          <cx:pt idx="12369">19.559428390980472</cx:pt>
          <cx:pt idx="12370">19.558047549228139</cx:pt>
          <cx:pt idx="12371">19.55734667310913</cx:pt>
          <cx:pt idx="12372">19.55508680019787</cx:pt>
          <cx:pt idx="12373">19.554657513546449</cx:pt>
          <cx:pt idx="12374">19.55461331861294</cx:pt>
          <cx:pt idx="12375">19.554318788882409</cx:pt>
          <cx:pt idx="12376">19.55399400612766</cx:pt>
          <cx:pt idx="12377">19.552616682093898</cx:pt>
          <cx:pt idx="12378">19.550973502259492</cx:pt>
          <cx:pt idx="12379">19.550592826553761</cx:pt>
          <cx:pt idx="12380">19.548754455102191</cx:pt>
          <cx:pt idx="12381">19.548643721528869</cx:pt>
          <cx:pt idx="12382">19.54778365646327</cx:pt>
          <cx:pt idx="12383">19.546956047564599</cx:pt>
          <cx:pt idx="12384">19.546824325695631</cx:pt>
          <cx:pt idx="12385">19.546684960857199</cx:pt>
          <cx:pt idx="12386">19.545667116997521</cx:pt>
          <cx:pt idx="12387">19.545064254815049</cx:pt>
          <cx:pt idx="12388">19.54499953030621</cx:pt>
          <cx:pt idx="12389">19.544649168270311</cx:pt>
          <cx:pt idx="12390">19.541170158911871</cx:pt>
          <cx:pt idx="12391">19.540909804701929</cx:pt>
          <cx:pt idx="12392">19.540010628261289</cx:pt>
          <cx:pt idx="12393">19.539688794111839</cx:pt>
          <cx:pt idx="12394">19.538694505379329</cx:pt>
          <cx:pt idx="12395">19.538334431299031</cx:pt>
          <cx:pt idx="12396">19.53808521041913</cx:pt>
          <cx:pt idx="12397">19.537881595800059</cx:pt>
          <cx:pt idx="12398">19.536877262660042</cx:pt>
          <cx:pt idx="12399">19.536003389777761</cx:pt>
          <cx:pt idx="12400">19.535481786929012</cx:pt>
          <cx:pt idx="12401">19.535412989864881</cx:pt>
          <cx:pt idx="12402">19.533548783263001</cx:pt>
          <cx:pt idx="12403">19.532867543462729</cx:pt>
          <cx:pt idx="12404">19.530828730568341</cx:pt>
          <cx:pt idx="12405">19.530776784602061</cx:pt>
          <cx:pt idx="12406">19.530109298307408</cx:pt>
          <cx:pt idx="12407">19.529572735159849</cx:pt>
          <cx:pt idx="12408">19.528703016955941</cx:pt>
          <cx:pt idx="12409">19.527931272408949</cx:pt>
          <cx:pt idx="12410">19.527119447122871</cx:pt>
          <cx:pt idx="12411">19.52622812736637</cx:pt>
          <cx:pt idx="12412">19.5250517863055</cx:pt>
          <cx:pt idx="12413">19.52499372516499</cx:pt>
          <cx:pt idx="12414">19.524000069822709</cx:pt>
          <cx:pt idx="12415">19.52358789684725</cx:pt>
          <cx:pt idx="12416">19.52332165835811</cx:pt>
          <cx:pt idx="12417">19.52233451100432</cx:pt>
          <cx:pt idx="12418">19.52078361931061</cx:pt>
          <cx:pt idx="12419">19.520025589975781</cx:pt>
          <cx:pt idx="12420">19.519205000833271</cx:pt>
          <cx:pt idx="12421">19.51836182531332</cx:pt>
          <cx:pt idx="12422">19.51822525106515</cx:pt>
          <cx:pt idx="12423">19.517402278777549</cx:pt>
          <cx:pt idx="12424">19.514405356174379</cx:pt>
          <cx:pt idx="12425">19.5138471428203</cx:pt>
          <cx:pt idx="12426">19.513129931156062</cx:pt>
          <cx:pt idx="12427">19.510525577692931</cx:pt>
          <cx:pt idx="12428">19.510117190582541</cx:pt>
          <cx:pt idx="12429">19.507389128288921</cx:pt>
          <cx:pt idx="12430">19.503958104624431</cx:pt>
          <cx:pt idx="12431">19.503278254489022</cx:pt>
          <cx:pt idx="12432">19.50261312740615</cx:pt>
          <cx:pt idx="12433">19.501894537312278</cx:pt>
          <cx:pt idx="12434">19.501840047617861</cx:pt>
          <cx:pt idx="12435">19.501751265869661</cx:pt>
          <cx:pt idx="12436">19.501513267982979</cx:pt>
          <cx:pt idx="12437">19.49896906056771</cx:pt>
          <cx:pt idx="12438">19.49821136201998</cx:pt>
          <cx:pt idx="12439">19.49622103054196</cx:pt>
          <cx:pt idx="12440">19.493607036139078</cx:pt>
          <cx:pt idx="12441">19.49274240050546</cx:pt>
          <cx:pt idx="12442">19.491309419801901</cx:pt>
          <cx:pt idx="12443">19.488962954805061</cx:pt>
          <cx:pt idx="12444">19.48601324995408</cx:pt>
          <cx:pt idx="12445">19.48555886811096</cx:pt>
          <cx:pt idx="12446">19.481072875501269</cx:pt>
          <cx:pt idx="12447">19.480470009588711</cx:pt>
          <cx:pt idx="12448">19.480335765225171</cx:pt>
          <cx:pt idx="12449">19.47924440826883</cx:pt>
          <cx:pt idx="12450">19.47905804295511</cx:pt>
          <cx:pt idx="12451">19.47838426516655</cx:pt>
          <cx:pt idx="12452">19.475689312644668</cx:pt>
          <cx:pt idx="12453">19.473521249811132</cx:pt>
          <cx:pt idx="12454">19.47240299920426</cx:pt>
          <cx:pt idx="12455">19.470367791402929</cx:pt>
          <cx:pt idx="12456">19.46969869705595</cx:pt>
          <cx:pt idx="12457">19.468558799473261</cx:pt>
          <cx:pt idx="12458">19.468326811084101</cx:pt>
          <cx:pt idx="12459">19.467839967216381</cx:pt>
          <cx:pt idx="12460">19.465959762251799</cx:pt>
          <cx:pt idx="12461">19.46467286456323</cx:pt>
          <cx:pt idx="12462">19.46466897746317</cx:pt>
          <cx:pt idx="12463">19.463139993498281</cx:pt>
          <cx:pt idx="12464">19.462866582169902</cx:pt>
          <cx:pt idx="12465">19.46249838155941</cx:pt>
          <cx:pt idx="12466">19.460174050804401</cx:pt>
          <cx:pt idx="12467">19.459045141188309</cx:pt>
          <cx:pt idx="12468">19.45617082972873</cx:pt>
          <cx:pt idx="12469">19.45511286573705</cx:pt>
          <cx:pt idx="12470">19.454702889219782</cx:pt>
          <cx:pt idx="12471">19.451121908194299</cx:pt>
          <cx:pt idx="12472">19.451114706860881</cx:pt>
          <cx:pt idx="12473">19.450699684349789</cx:pt>
          <cx:pt idx="12474">19.449527856829651</cx:pt>
          <cx:pt idx="12475">19.44795515727585</cx:pt>
          <cx:pt idx="12476">19.447547322613481</cx:pt>
          <cx:pt idx="12477">19.44377722096004</cx:pt>
          <cx:pt idx="12478">19.44294957085647</cx:pt>
          <cx:pt idx="12479">19.442580329289701</cx:pt>
          <cx:pt idx="12480">19.44187346292021</cx:pt>
          <cx:pt idx="12481">19.43664119999794</cx:pt>
          <cx:pt idx="12482">19.436587075236609</cx:pt>
          <cx:pt idx="12483">19.43654755664528</cx:pt>
          <cx:pt idx="12484">19.433892101037131</cx:pt>
          <cx:pt idx="12485">19.429487938250539</cx:pt>
          <cx:pt idx="12486">19.426047521642641</cx:pt>
          <cx:pt idx="12487">19.42453217616173</cx:pt>
          <cx:pt idx="12488">19.424335459682929</cx:pt>
          <cx:pt idx="12489">19.423877178384409</cx:pt>
          <cx:pt idx="12490">19.42315221419593</cx:pt>
          <cx:pt idx="12491">19.422225451118809</cx:pt>
          <cx:pt idx="12492">19.421938326977141</cx:pt>
          <cx:pt idx="12493">19.420084021257171</cx:pt>
          <cx:pt idx="12494">19.41983792215607</cx:pt>
          <cx:pt idx="12495">19.41878010751331</cx:pt>
          <cx:pt idx="12496">19.41848693555956</cx:pt>
          <cx:pt idx="12497">19.41757979130351</cx:pt>
          <cx:pt idx="12498">19.41718050202299</cx:pt>
          <cx:pt idx="12499">19.416208163057931</cx:pt>
          <cx:pt idx="12500">19.41613166319382</cx:pt>
          <cx:pt idx="12501">19.41459885108522</cx:pt>
          <cx:pt idx="12502">19.41268941097195</cx:pt>
          <cx:pt idx="12503">19.411791445233401</cx:pt>
          <cx:pt idx="12504">19.407002543147509</cx:pt>
          <cx:pt idx="12505">19.405957687511041</cx:pt>
          <cx:pt idx="12506">19.405525471814201</cx:pt>
          <cx:pt idx="12507">19.40442465868675</cx:pt>
          <cx:pt idx="12508">19.40282103279058</cx:pt>
          <cx:pt idx="12509">19.40267652827897</cx:pt>
          <cx:pt idx="12510">19.402463052467319</cx:pt>
          <cx:pt idx="12511">19.398939006354109</cx:pt>
          <cx:pt idx="12512">19.396510434476109</cx:pt>
          <cx:pt idx="12513">19.396214775539129</cx:pt>
          <cx:pt idx="12514">19.396023323584831</cx:pt>
          <cx:pt idx="12515">19.395594079482841</cx:pt>
          <cx:pt idx="12516">19.3945814877674</cx:pt>
          <cx:pt idx="12517">19.388568860613141</cx:pt>
          <cx:pt idx="12518">19.388428248711591</cx:pt>
          <cx:pt idx="12519">19.38838967216676</cx:pt>
          <cx:pt idx="12520">19.387531810000379</cx:pt>
          <cx:pt idx="12521">19.386239582250472</cx:pt>
          <cx:pt idx="12522">19.386222841943841</cx:pt>
          <cx:pt idx="12523">19.385996960652321</cx:pt>
          <cx:pt idx="12524">19.384780376666129</cx:pt>
          <cx:pt idx="12525">19.384185462365309</cx:pt>
          <cx:pt idx="12526">19.378277765466361</cx:pt>
          <cx:pt idx="12527">19.378078625099931</cx:pt>
          <cx:pt idx="12528">19.37675489483393</cx:pt>
          <cx:pt idx="12529">19.376546083333579</cx:pt>
          <cx:pt idx="12530">19.37515555573373</cx:pt>
          <cx:pt idx="12531">19.374080686371631</cx:pt>
          <cx:pt idx="12532">19.37355157756576</cx:pt>
          <cx:pt idx="12533">19.371868430516361</cx:pt>
          <cx:pt idx="12534">19.368099916728521</cx:pt>
          <cx:pt idx="12535">19.36674556060553</cx:pt>
          <cx:pt idx="12536">19.365752380036412</cx:pt>
          <cx:pt idx="12537">19.365244817644889</cx:pt>
          <cx:pt idx="12538">19.364628260883588</cx:pt>
          <cx:pt idx="12539">19.364442048707069</cx:pt>
          <cx:pt idx="12540">19.363524114574709</cx:pt>
          <cx:pt idx="12541">19.358953662392231</cx:pt>
          <cx:pt idx="12542">19.358445479966591</cx:pt>
          <cx:pt idx="12543">19.357717837119399</cx:pt>
          <cx:pt idx="12544">19.356917669796339</cx:pt>
          <cx:pt idx="12545">19.356250919907751</cx:pt>
          <cx:pt idx="12546">19.352134489286939</cx:pt>
          <cx:pt idx="12547">19.351407424679511</cx:pt>
          <cx:pt idx="12548">19.346891026943631</cx:pt>
          <cx:pt idx="12549">19.34611149518468</cx:pt>
          <cx:pt idx="12550">19.34512299576523</cx:pt>
          <cx:pt idx="12551">19.34509995610065</cx:pt>
          <cx:pt idx="12552">19.344640071613998</cx:pt>
          <cx:pt idx="12553">19.343353884996091</cx:pt>
          <cx:pt idx="12554">19.34314049842348</cx:pt>
          <cx:pt idx="12555">19.3427291847531</cx:pt>
          <cx:pt idx="12556">19.342689250429238</cx:pt>
          <cx:pt idx="12557">19.339454212886491</cx:pt>
          <cx:pt idx="12558">19.3381161252134</cx:pt>
          <cx:pt idx="12559">19.33484354111971</cx:pt>
          <cx:pt idx="12560">19.330616650502549</cx:pt>
          <cx:pt idx="12561">19.330003429858088</cx:pt>
          <cx:pt idx="12562">19.329911039704349</cx:pt>
          <cx:pt idx="12563">19.32829987174982</cx:pt>
          <cx:pt idx="12564">19.32480742344643</cx:pt>
          <cx:pt idx="12565">19.324497825662441</cx:pt>
          <cx:pt idx="12566">19.32228538431189</cx:pt>
          <cx:pt idx="12567">19.321490506363769</cx:pt>
          <cx:pt idx="12568">19.320003006001151</cx:pt>
          <cx:pt idx="12569">19.319286038180991</cx:pt>
          <cx:pt idx="12570">19.319001721603499</cx:pt>
          <cx:pt idx="12571">19.3180526310414</cx:pt>
          <cx:pt idx="12572">19.31656038074555</cx:pt>
          <cx:pt idx="12573">19.316168875992961</cx:pt>
          <cx:pt idx="12574">19.315349139438169</cx:pt>
          <cx:pt idx="12575">19.313507737574412</cx:pt>
          <cx:pt idx="12576">19.313073051972491</cx:pt>
          <cx:pt idx="12577">19.3113534677647</cx:pt>
          <cx:pt idx="12578">19.30905295485174</cx:pt>
          <cx:pt idx="12579">19.308640456971968</cx:pt>
          <cx:pt idx="12580">19.308047339276118</cx:pt>
          <cx:pt idx="12581">19.304205880146061</cx:pt>
          <cx:pt idx="12582">19.302603184731328</cx:pt>
          <cx:pt idx="12583">19.30167262698567</cx:pt>
          <cx:pt idx="12584">19.300029391836102</cx:pt>
          <cx:pt idx="12585">19.29881711489675</cx:pt>
          <cx:pt idx="12586">19.297633475912111</cx:pt>
          <cx:pt idx="12587">19.296730235810038</cx:pt>
          <cx:pt idx="12588">19.29107129204403</cx:pt>
          <cx:pt idx="12589">19.289573657466441</cx:pt>
          <cx:pt idx="12590">19.289221077139469</cx:pt>
          <cx:pt idx="12591">19.286531138142202</cx:pt>
          <cx:pt idx="12592">19.28385518134575</cx:pt>
          <cx:pt idx="12593">19.283787204520149</cx:pt>
          <cx:pt idx="12594">19.2814563343229</cx:pt>
          <cx:pt idx="12595">19.279151423188338</cx:pt>
          <cx:pt idx="12596">19.279053082277219</cx:pt>
          <cx:pt idx="12597">19.276494720647079</cx:pt>
          <cx:pt idx="12598">19.276187625720681</cx:pt>
          <cx:pt idx="12599">19.275776652763138</cx:pt>
          <cx:pt idx="12600">19.275261345739558</cx:pt>
          <cx:pt idx="12601">19.274031068581571</cx:pt>
          <cx:pt idx="12602">19.273895172687482</cx:pt>
          <cx:pt idx="12603">19.27382284989838</cx:pt>
          <cx:pt idx="12604">19.2737160241299</cx:pt>
          <cx:pt idx="12605">19.272934474199541</cx:pt>
          <cx:pt idx="12606">19.270176336338729</cx:pt>
          <cx:pt idx="12607">19.267441269047549</cx:pt>
          <cx:pt idx="12608">19.267362716509609</cx:pt>
          <cx:pt idx="12609">19.26676585808643</cx:pt>
          <cx:pt idx="12610">19.266439876728661</cx:pt>
          <cx:pt idx="12611">19.265062814442349</cx:pt>
          <cx:pt idx="12612">19.26441157985812</cx:pt>
          <cx:pt idx="12613">19.263456866359071</cx:pt>
          <cx:pt idx="12614">19.263449421191059</cx:pt>
          <cx:pt idx="12615">19.263191203184888</cx:pt>
          <cx:pt idx="12616">19.261348453414211</cx:pt>
          <cx:pt idx="12617">19.261083776737099</cx:pt>
          <cx:pt idx="12618">19.25919385376956</cx:pt>
          <cx:pt idx="12619">19.259084863588502</cx:pt>
          <cx:pt idx="12620">19.25896815967063</cx:pt>
          <cx:pt idx="12621">19.255925970667668</cx:pt>
          <cx:pt idx="12622">19.254749937317531</cx:pt>
          <cx:pt idx="12623">19.2514962771664</cx:pt>
          <cx:pt idx="12624">19.24960093404507</cx:pt>
          <cx:pt idx="12625">19.24824648768228</cx:pt>
          <cx:pt idx="12626">19.248207638797641</cx:pt>
          <cx:pt idx="12627">19.247991718940568</cx:pt>
          <cx:pt idx="12628">19.247438757431091</cx:pt>
          <cx:pt idx="12629">19.24643132635466</cx:pt>
          <cx:pt idx="12630">19.245893234085411</cx:pt>
          <cx:pt idx="12631">19.245191881925152</cx:pt>
          <cx:pt idx="12632">19.244568082058009</cx:pt>
          <cx:pt idx="12633">19.241841633516241</cx:pt>
          <cx:pt idx="12634">19.2405919056818</cx:pt>
          <cx:pt idx="12635">19.24013450703314</cx:pt>
          <cx:pt idx="12636">19.238428714279539</cx:pt>
          <cx:pt idx="12637">19.236806300060849</cx:pt>
          <cx:pt idx="12638">19.235584309842299</cx:pt>
          <cx:pt idx="12639">19.235203040804109</cx:pt>
          <cx:pt idx="12640">19.234771863917949</cx:pt>
          <cx:pt idx="12641">19.233849348437388</cx:pt>
          <cx:pt idx="12642">19.233484984697011</cx:pt>
          <cx:pt idx="12643">19.233349088492471</cx:pt>
          <cx:pt idx="12644">19.23254806915067</cx:pt>
          <cx:pt idx="12645">19.231673065129169</cx:pt>
          <cx:pt idx="12646">19.23156559490468</cx:pt>
          <cx:pt idx="12647">19.225654896275881</cx:pt>
          <cx:pt idx="12648">19.22488710499254</cx:pt>
          <cx:pt idx="12649">19.224746550535951</cx:pt>
          <cx:pt idx="12650">19.224364220952921</cx:pt>
          <cx:pt idx="12651">19.222903427315231</cx:pt>
          <cx:pt idx="12652">19.222407931988091</cx:pt>
          <cx:pt idx="12653">19.222255797320969</cx:pt>
          <cx:pt idx="12654">19.222039612453521</cx:pt>
          <cx:pt idx="12655">19.220901856176571</cx:pt>
          <cx:pt idx="12656">19.219012293405811</cx:pt>
          <cx:pt idx="12657">19.218777953549029</cx:pt>
          <cx:pt idx="12658">19.21808690801743</cx:pt>
          <cx:pt idx="12659">19.21800335887739</cx:pt>
          <cx:pt idx="12660">19.2172799687531</cx:pt>
          <cx:pt idx="12661">19.21611609370251</cx:pt>
          <cx:pt idx="12662">19.215446509219611</cx:pt>
          <cx:pt idx="12663">19.21513125792168</cx:pt>
          <cx:pt idx="12664">19.21220595687868</cx:pt>
          <cx:pt idx="12665">19.212074682270281</cx:pt>
          <cx:pt idx="12666">19.209499272072438</cx:pt>
          <cx:pt idx="12667">19.207987147179669</cx:pt>
          <cx:pt idx="12668">19.207926789556449</cx:pt>
          <cx:pt idx="12669">19.20541995140854</cx:pt>
          <cx:pt idx="12670">19.20494757549675</cx:pt>
          <cx:pt idx="12671">19.204768063569819</cx:pt>
          <cx:pt idx="12672">19.203347679898169</cx:pt>
          <cx:pt idx="12673">19.19942962992052</cx:pt>
          <cx:pt idx="12674">19.19928938567725</cx:pt>
          <cx:pt idx="12675">19.199193934869928</cx:pt>
          <cx:pt idx="12676">19.199148670314671</cx:pt>
          <cx:pt idx="12677">19.197378110503848</cx:pt>
          <cx:pt idx="12678">19.195488447006621</cx:pt>
          <cx:pt idx="12679">19.19465439805542</cx:pt>
          <cx:pt idx="12680">19.193951678046581</cx:pt>
          <cx:pt idx="12681">19.190413167887279</cx:pt>
          <cx:pt idx="12682">19.19026399814204</cx:pt>
          <cx:pt idx="12683">19.187820440204732</cx:pt>
          <cx:pt idx="12684">19.186039908136149</cx:pt>
          <cx:pt idx="12685">19.18554961100779</cx:pt>
          <cx:pt idx="12686">19.18352665121958</cx:pt>
          <cx:pt idx="12687">19.183205505772321</cx:pt>
          <cx:pt idx="12688">19.183126489418871</cx:pt>
          <cx:pt idx="12689">19.181522350439071</cx:pt>
          <cx:pt idx="12690">19.1778899693401</cx:pt>
          <cx:pt idx="12691">19.174851380817991</cx:pt>
          <cx:pt idx="12692">19.173656182809609</cx:pt>
          <cx:pt idx="12693">19.17279239401795</cx:pt>
          <cx:pt idx="12694">19.170543353659991</cx:pt>
          <cx:pt idx="12695">19.16936654190048</cx:pt>
          <cx:pt idx="12696">19.167733906187411</cx:pt>
          <cx:pt idx="12697">19.16673677500771</cx:pt>
          <cx:pt idx="12698">19.164468069973029</cx:pt>
          <cx:pt idx="12699">19.163639886156481</cx:pt>
          <cx:pt idx="12700">19.16353100457366</cx:pt>
          <cx:pt idx="12701">19.161264433743678</cx:pt>
          <cx:pt idx="12702">19.15908084670922</cx:pt>
          <cx:pt idx="12703">19.157659882612911</cx:pt>
          <cx:pt idx="12704">19.156397680221801</cx:pt>
          <cx:pt idx="12705">19.155702957704239</cx:pt>
          <cx:pt idx="12706">19.155634166574181</cx:pt>
          <cx:pt idx="12707">19.153998545495149</cx:pt>
          <cx:pt idx="12708">19.153710511397509</cx:pt>
          <cx:pt idx="12709">19.15221219609186</cx:pt>
          <cx:pt idx="12710">19.151150366564529</cx:pt>
          <cx:pt idx="12711">19.149815251465231</cx:pt>
          <cx:pt idx="12712">19.14865044873898</cx:pt>
          <cx:pt idx="12713">19.148327627218499</cx:pt>
          <cx:pt idx="12714">19.147443018311829</cx:pt>
          <cx:pt idx="12715">19.147165993817509</cx:pt>
          <cx:pt idx="12716">19.146445061658302</cx:pt>
          <cx:pt idx="12717">19.14611249080524</cx:pt>
          <cx:pt idx="12718">19.145960584336379</cx:pt>
          <cx:pt idx="12719">19.144252391243249</cx:pt>
          <cx:pt idx="12720">19.14398777183299</cx:pt>
          <cx:pt idx="12721">19.14318589667247</cx:pt>
          <cx:pt idx="12722">19.142032325129339</cx:pt>
          <cx:pt idx="12723">19.141625937447401</cx:pt>
          <cx:pt idx="12724">19.140284843866311</cx:pt>
          <cx:pt idx="12725">19.136037129376788</cx:pt>
          <cx:pt idx="12726">19.13589325226306</cx:pt>
          <cx:pt idx="12727">19.13498049579669</cx:pt>
          <cx:pt idx="12728">19.13470814278077</cx:pt>
          <cx:pt idx="12729">19.134555499428071</cx:pt>
          <cx:pt idx="12730">19.132783321725391</cx:pt>
          <cx:pt idx="12731">19.13206767917471</cx:pt>
          <cx:pt idx="12732">19.13058080029602</cx:pt>
          <cx:pt idx="12733">19.129524017260781</cx:pt>
          <cx:pt idx="12734">19.12933501993064</cx:pt>
          <cx:pt idx="12735">19.12795691552521</cx:pt>
          <cx:pt idx="12736">19.127858837366549</cx:pt>
          <cx:pt idx="12737">19.12261206825837</cx:pt>
          <cx:pt idx="12738">19.12164002722232</cx:pt>
          <cx:pt idx="12739">19.120357726928379</cx:pt>
          <cx:pt idx="12740">19.120179282772021</cx:pt>
          <cx:pt idx="12741">19.119907582056079</cx:pt>
          <cx:pt idx="12742">19.1162793338294</cx:pt>
          <cx:pt idx="12743">19.115140791743951</cx:pt>
          <cx:pt idx="12744">19.114686447229509</cx:pt>
          <cx:pt idx="12745">19.11361339659242</cx:pt>
          <cx:pt idx="12746">19.11325791575991</cx:pt>
          <cx:pt idx="12747">19.111045057409171</cx:pt>
          <cx:pt idx="12748">19.110622643474219</cx:pt>
          <cx:pt idx="12749">19.107510244875751</cx:pt>
          <cx:pt idx="12750">19.104990853557371</cx:pt>
          <cx:pt idx="12751">19.10485628122106</cx:pt>
          <cx:pt idx="12752">19.104610414487269</cx:pt>
          <cx:pt idx="12753">19.102197546239751</cx:pt>
          <cx:pt idx="12754">19.10203025097</cx:pt>
          <cx:pt idx="12755">19.101832964621099</cx:pt>
          <cx:pt idx="12756">19.101510738523309</cx:pt>
          <cx:pt idx="12757">19.10108170943008</cx:pt>
          <cx:pt idx="12758">19.100906491441719</cx:pt>
          <cx:pt idx="12759">19.100657215261741</cx:pt>
          <cx:pt idx="12760">19.098261447779169</cx:pt>
          <cx:pt idx="12761">19.095549928523269</cx:pt>
          <cx:pt idx="12762">19.094684194502261</cx:pt>
          <cx:pt idx="12763">19.09258612254143</cx:pt>
          <cx:pt idx="12764">19.09115005572745</cx:pt>
          <cx:pt idx="12765">19.08812484344578</cx:pt>
          <cx:pt idx="12766">19.087283872393709</cx:pt>
          <cx:pt idx="12767">19.086445780434438</cx:pt>
          <cx:pt idx="12768">19.085339834430169</cx:pt>
          <cx:pt idx="12769">19.083654569815121</cx:pt>
          <cx:pt idx="12770">19.080557744468511</cx:pt>
          <cx:pt idx="12771">19.080001203743961</cx:pt>
          <cx:pt idx="12772">19.07880262852996</cx:pt>
          <cx:pt idx="12773">19.078392465358689</cx:pt>
          <cx:pt idx="12774">19.078161237951299</cx:pt>
          <cx:pt idx="12775">19.07487956232417</cx:pt>
          <cx:pt idx="12776">19.068874673463799</cx:pt>
          <cx:pt idx="12777">19.068603441172371</cx:pt>
          <cx:pt idx="12778">19.06821726022417</cx:pt>
          <cx:pt idx="12779">19.06512085327202</cx:pt>
          <cx:pt idx="12780">19.060194433099142</cx:pt>
          <cx:pt idx="12781">19.060061692596872</cx:pt>
          <cx:pt idx="12782">19.059424568448929</cx:pt>
          <cx:pt idx="12783">19.05863368902201</cx:pt>
          <cx:pt idx="12784">19.057409022562439</cx:pt>
          <cx:pt idx="12785">19.057273921505679</cx:pt>
          <cx:pt idx="12786">19.056544773746651</cx:pt>
          <cx:pt idx="12787">19.05526666787885</cx:pt>
          <cx:pt idx="12788">19.054486013693499</cx:pt>
          <cx:pt idx="12789">19.054222261518611</cx:pt>
          <cx:pt idx="12790">19.054049904513342</cx:pt>
          <cx:pt idx="12791">19.04975754384968</cx:pt>
          <cx:pt idx="12792">19.048817911431978</cx:pt>
          <cx:pt idx="12793">19.046878766866421</cx:pt>
          <cx:pt idx="12794">19.046629398499121</cx:pt>
          <cx:pt idx="12795">19.044472245592541</cx:pt>
          <cx:pt idx="12796">19.041960909901199</cx:pt>
          <cx:pt idx="12797">19.04163187978957</cx:pt>
          <cx:pt idx="12798">19.040196089631689</cx:pt>
          <cx:pt idx="12799">19.039431449537609</cx:pt>
          <cx:pt idx="12800">19.038486768143631</cx:pt>
          <cx:pt idx="12801">19.03848282632325</cx:pt>
          <cx:pt idx="12802">19.035209149136801</cx:pt>
          <cx:pt idx="12803">19.034912066455782</cx:pt>
          <cx:pt idx="12804">19.03421448070532</cx:pt>
          <cx:pt idx="12805">19.03405992065224</cx:pt>
          <cx:pt idx="12806">19.031275971662371</cx:pt>
          <cx:pt idx="12807">19.027245157237491</cx:pt>
          <cx:pt idx="12808">19.025655598046139</cx:pt>
          <cx:pt idx="12809">19.025639829868709</cx:pt>
          <cx:pt idx="12810">19.025145088393341</cx:pt>
          <cx:pt idx="12811">19.024303434871651</cx:pt>
          <cx:pt idx="12812">19.02402395947999</cx:pt>
          <cx:pt idx="12813">19.02207205469356</cx:pt>
          <cx:pt idx="12814">19.017689095277358</cx:pt>
          <cx:pt idx="12815">19.01580237186473</cx:pt>
          <cx:pt idx="12816">19.01417741762706</cx:pt>
          <cx:pt idx="12817">19.012331444112569</cx:pt>
          <cx:pt idx="12818">19.011929719855289</cx:pt>
          <cx:pt idx="12819">19.009834217944849</cx:pt>
          <cx:pt idx="12820">19.009206138786901</cx:pt>
          <cx:pt idx="12821">19.008958647110589</cx:pt>
          <cx:pt idx="12822">19.00826633282805</cx:pt>
          <cx:pt idx="12823">19.005951136670209</cx:pt>
          <cx:pt idx="12824">19.00448496972141</cx:pt>
          <cx:pt idx="12825">19.00277865679665</cx:pt>
          <cx:pt idx="12826">19.001754555930422</cx:pt>
          <cx:pt idx="12827">19.001522385607</cx:pt>
          <cx:pt idx="12828">19.000047590212731</cx:pt>
          <cx:pt idx="12829">18.999884461699111</cx:pt>
          <cx:pt idx="12830">18.999346716423052</cx:pt>
          <cx:pt idx="12831">18.999162183880799</cx:pt>
          <cx:pt idx="12832">18.996556108969848</cx:pt>
          <cx:pt idx="12833">18.996165280590152</cx:pt>
          <cx:pt idx="12834">18.994328180168729</cx:pt>
          <cx:pt idx="12835">18.993575347584489</cx:pt>
          <cx:pt idx="12836">18.992287383063221</cx:pt>
          <cx:pt idx="12837">18.991995889370219</cx:pt>
          <cx:pt idx="12838">18.99033133898352</cx:pt>
          <cx:pt idx="12839">18.99002838493</cx:pt>
          <cx:pt idx="12840">18.98991593450312</cx:pt>
          <cx:pt idx="12841">18.989551362483368</cx:pt>
          <cx:pt idx="12842">18.989385580735469</cx:pt>
          <cx:pt idx="12843">18.987766847377269</cx:pt>
          <cx:pt idx="12844">18.98655499005493</cx:pt>
          <cx:pt idx="12845">18.984687064440958</cx:pt>
          <cx:pt idx="12846">18.983731272812339</cx:pt>
          <cx:pt idx="12847">18.982147424349829</cx:pt>
          <cx:pt idx="12848">18.981829289293781</cx:pt>
          <cx:pt idx="12849">18.980943989652651</cx:pt>
          <cx:pt idx="12850">18.98066728914549</cx:pt>
          <cx:pt idx="12851">18.978190814488489</cx:pt>
          <cx:pt idx="12852">18.977454592619331</cx:pt>
          <cx:pt idx="12853">18.97353111073393</cx:pt>
          <cx:pt idx="12854">18.969551251949781</cx:pt>
          <cx:pt idx="12855">18.96868862606318</cx:pt>
          <cx:pt idx="12856">18.967380168671131</cx:pt>
          <cx:pt idx="12857">18.967289118507459</cx:pt>
          <cx:pt idx="12858">18.961987958423141</cx:pt>
          <cx:pt idx="12859">18.961202178528179</cx:pt>
          <cx:pt idx="12860">18.957339743554812</cx:pt>
          <cx:pt idx="12861">18.956809392345988</cx:pt>
          <cx:pt idx="12862">18.956761724607741</cx:pt>
          <cx:pt idx="12863">18.9562640997713</cx:pt>
          <cx:pt idx="12864">18.95413459710144</cx:pt>
          <cx:pt idx="12865">18.952722982251451</cx:pt>
          <cx:pt idx="12866">18.950881506470211</cx:pt>
          <cx:pt idx="12867">18.949878040474051</cx:pt>
          <cx:pt idx="12868">18.94948974479707</cx:pt>
          <cx:pt idx="12869">18.949229197785311</cx:pt>
          <cx:pt idx="12870">18.949197786346812</cx:pt>
          <cx:pt idx="12871">18.94691223550829</cx:pt>
          <cx:pt idx="12872">18.945100773963681</cx:pt>
          <cx:pt idx="12873">18.94443382508355</cx:pt>
          <cx:pt idx="12874">18.943118001196041</cx:pt>
          <cx:pt idx="12875">18.94277510238987</cx:pt>
          <cx:pt idx="12876">18.94180762875267</cx:pt>
          <cx:pt idx="12877">18.941525698783369</cx:pt>
          <cx:pt idx="12878">18.94000576284116</cx:pt>
          <cx:pt idx="12879">18.93985522303533</cx:pt>
          <cx:pt idx="12880">18.938409663088461</cx:pt>
          <cx:pt idx="12881">18.935881204818291</cx:pt>
          <cx:pt idx="12882">18.93552113528499</cx:pt>
          <cx:pt idx="12883">18.932857662080259</cx:pt>
          <cx:pt idx="12884">18.931357511572191</cx:pt>
          <cx:pt idx="12885">18.930910328299689</cx:pt>
          <cx:pt idx="12886">18.929977610373061</cx:pt>
          <cx:pt idx="12887">18.92864008308678</cx:pt>
          <cx:pt idx="12888">18.92432079049906</cx:pt>
          <cx:pt idx="12889">18.922724120525601</cx:pt>
          <cx:pt idx="12890">18.922342351977228</cx:pt>
          <cx:pt idx="12891">18.921610149716869</cx:pt>
          <cx:pt idx="12892">18.92134932739906</cx:pt>
          <cx:pt idx="12893">18.919797356936549</cx:pt>
          <cx:pt idx="12894">18.916303425293481</cx:pt>
          <cx:pt idx="12895">18.91585740706098</cx:pt>
          <cx:pt idx="12896">18.914325627859451</cx:pt>
          <cx:pt idx="12897">18.913810076124651</cx:pt>
          <cx:pt idx="12898">18.91322123394578</cx:pt>
          <cx:pt idx="12899">18.911655870579938</cx:pt>
          <cx:pt idx="12900">18.910315867092951</cx:pt>
          <cx:pt idx="12901">18.90995449369742</cx:pt>
          <cx:pt idx="12902">18.90728927921743</cx:pt>
          <cx:pt idx="12903">18.906949652695179</cx:pt>
          <cx:pt idx="12904">18.905979088195611</cx:pt>
          <cx:pt idx="12905">18.905714896371681</cx:pt>
          <cx:pt idx="12906">18.904623594094801</cx:pt>
          <cx:pt idx="12907">18.904157224647371</cx:pt>
          <cx:pt idx="12908">18.903005000345821</cx:pt>
          <cx:pt idx="12909">18.901636368396481</cx:pt>
          <cx:pt idx="12910">18.901244426199241</cx:pt>
          <cx:pt idx="12911">18.899043343413439</cx:pt>
          <cx:pt idx="12912">18.89654776771604</cx:pt>
          <cx:pt idx="12913">18.895441880570061</cx:pt>
          <cx:pt idx="12914">18.894893806625308</cx:pt>
          <cx:pt idx="12915">18.894190265912929</cx:pt>
          <cx:pt idx="12916">18.893591388092371</cx:pt>
          <cx:pt idx="12917">18.891513477290431</cx:pt>
          <cx:pt idx="12918">18.888590119826009</cx:pt>
          <cx:pt idx="12919">18.88836443926451</cx:pt>
          <cx:pt idx="12920">18.887922690500378</cx:pt>
          <cx:pt idx="12921">18.886967550089569</cx:pt>
          <cx:pt idx="12922">18.885106406135261</cx:pt>
          <cx:pt idx="12923">18.882670981154789</cx:pt>
          <cx:pt idx="12924">18.88252610021279</cx:pt>
          <cx:pt idx="12925">18.88197724876655</cx:pt>
          <cx:pt idx="12926">18.87974593803342</cx:pt>
          <cx:pt idx="12927">18.879268495648731</cx:pt>
          <cx:pt idx="12928">18.877722693281779</cx:pt>
          <cx:pt idx="12929">18.874075737296881</cx:pt>
          <cx:pt idx="12930">18.87225977238743</cx:pt>
          <cx:pt idx="12931">18.872230599736191</cx:pt>
          <cx:pt idx="12932">18.8712482938287</cx:pt>
          <cx:pt idx="12933">18.870467379299502</cx:pt>
          <cx:pt idx="12934">18.867193071679552</cx:pt>
          <cx:pt idx="12935">18.867113813380019</cx:pt>
          <cx:pt idx="12936">18.866096060232969</cx:pt>
          <cx:pt idx="12937">18.865900298544769</cx:pt>
          <cx:pt idx="12938">18.863752293900909</cx:pt>
          <cx:pt idx="12939">18.861703757054681</cx:pt>
          <cx:pt idx="12940">18.86091488712588</cx:pt>
          <cx:pt idx="12941">18.86014105611526</cx:pt>
          <cx:pt idx="12942">18.858852352937259</cx:pt>
          <cx:pt idx="12943">18.858814974550459</cx:pt>
          <cx:pt idx="12944">18.858652318973871</cx:pt>
          <cx:pt idx="12945">18.857800550299721</cx:pt>
          <cx:pt idx="12946">18.8546954941351</cx:pt>
          <cx:pt idx="12947">18.854591941040081</cx:pt>
          <cx:pt idx="12948">18.853640084821279</cx:pt>
          <cx:pt idx="12949">18.85178335241006</cx:pt>
          <cx:pt idx="12950">18.850210039728331</cx:pt>
          <cx:pt idx="12951">18.846485416140489</cx:pt>
          <cx:pt idx="12952">18.844985477684482</cx:pt>
          <cx:pt idx="12953">18.84130320252369</cx:pt>
          <cx:pt idx="12954">18.83854987122124</cx:pt>
          <cx:pt idx="12955">18.83652807499163</cx:pt>
          <cx:pt idx="12956">18.836208251248419</cx:pt>
          <cx:pt idx="12957">18.835797763521029</cx:pt>
          <cx:pt idx="12958">18.835039829619092</cx:pt>
          <cx:pt idx="12959">18.83385340955947</cx:pt>
          <cx:pt idx="12960">18.833244699674069</cx:pt>
          <cx:pt idx="12961">18.832823452217159</cx:pt>
          <cx:pt idx="12962">18.832433241284502</cx:pt>
          <cx:pt idx="12963">18.832302993400891</cx:pt>
          <cx:pt idx="12964">18.83171960143828</cx:pt>
          <cx:pt idx="12965">18.831195177026991</cx:pt>
          <cx:pt idx="12966">18.82940308597928</cx:pt>
          <cx:pt idx="12967">18.827203322975041</cx:pt>
          <cx:pt idx="12968">18.82535626326564</cx:pt>
          <cx:pt idx="12969">18.824789620911101</cx:pt>
          <cx:pt idx="12970">18.822737930216832</cx:pt>
          <cx:pt idx="12971">18.817929926946729</cx:pt>
          <cx:pt idx="12972">18.817467520073698</cx:pt>
          <cx:pt idx="12973">18.817053478318211</cx:pt>
          <cx:pt idx="12974">18.815994033922902</cx:pt>
          <cx:pt idx="12975">18.815625208940869</cx:pt>
          <cx:pt idx="12976">18.815318949339229</cx:pt>
          <cx:pt idx="12977">18.814281603649651</cx:pt>
          <cx:pt idx="12978">18.81111920364091</cx:pt>
          <cx:pt idx="12979">18.810173551814721</cx:pt>
          <cx:pt idx="12980">18.80789591267401</cx:pt>
          <cx:pt idx="12981">18.806355036885581</cx:pt>
          <cx:pt idx="12982">18.805382159565891</cx:pt>
          <cx:pt idx="12983">18.804676406388872</cx:pt>
          <cx:pt idx="12984">18.803327087022549</cx:pt>
          <cx:pt idx="12985">18.802487896768412</cx:pt>
          <cx:pt idx="12986">18.802211439677741</cx:pt>
          <cx:pt idx="12987">18.801483398790779</cx:pt>
          <cx:pt idx="12988">18.800690478584219</cx:pt>
          <cx:pt idx="12989">18.799385928558792</cx:pt>
          <cx:pt idx="12990">18.79927892976535</cx:pt>
          <cx:pt idx="12991">18.79897431177368</cx:pt>
          <cx:pt idx="12992">18.798438078026351</cx:pt>
          <cx:pt idx="12993">18.795860308726859</cx:pt>
          <cx:pt idx="12994">18.794408109412711</cx:pt>
          <cx:pt idx="12995">18.793047083343229</cx:pt>
          <cx:pt idx="12996">18.788887703624969</cx:pt>
          <cx:pt idx="12997">18.788834088477039</cx:pt>
          <cx:pt idx="12998">18.7864402952417</cx:pt>
          <cx:pt idx="12999">18.78627863682895</cx:pt>
          <cx:pt idx="13000">18.785835443963471</cx:pt>
          <cx:pt idx="13001">18.784769719656349</cx:pt>
          <cx:pt idx="13002">18.783883875140649</cx:pt>
          <cx:pt idx="13003">18.783057777079101</cx:pt>
          <cx:pt idx="13004">18.782909453519469</cx:pt>
          <cx:pt idx="13005">18.7828347079198</cx:pt>
          <cx:pt idx="13006">18.782123787284629</cx:pt>
          <cx:pt idx="13007">18.78042008849285</cx:pt>
          <cx:pt idx="13008">18.779910421939579</cx:pt>
          <cx:pt idx="13009">18.77693800707614</cx:pt>
          <cx:pt idx="13010">18.776496491229349</cx:pt>
          <cx:pt idx="13011">18.776253196805872</cx:pt>
          <cx:pt idx="13012">18.776030997601751</cx:pt>
          <cx:pt idx="13013">18.7758644768181</cx:pt>
          <cx:pt idx="13014">18.774536867694501</cx:pt>
          <cx:pt idx="13015">18.773547980746521</cx:pt>
          <cx:pt idx="13016">18.773287018289729</cx:pt>
          <cx:pt idx="13017">18.769911442181328</cx:pt>
          <cx:pt idx="13018">18.76672285827923</cx:pt>
          <cx:pt idx="13019">18.764968597844678</cx:pt>
          <cx:pt idx="13020">18.76476421537178</cx:pt>
          <cx:pt idx="13021">18.76441837728461</cx:pt>
          <cx:pt idx="13022">18.764326021885651</cx:pt>
          <cx:pt idx="13023">18.763321901060412</cx:pt>
          <cx:pt idx="13024">18.761296127808681</cx:pt>
          <cx:pt idx="13025">18.76127579688433</cx:pt>
          <cx:pt idx="13026">18.761012534537151</cx:pt>
          <cx:pt idx="13027">18.760528914938721</cx:pt>
          <cx:pt idx="13028">18.75884868540248</cx:pt>
          <cx:pt idx="13029">18.755495606148489</cx:pt>
          <cx:pt idx="13030">18.75373807138989</cx:pt>
          <cx:pt idx="13031">18.75362667922758</cx:pt>
          <cx:pt idx="13032">18.746849218138429</cx:pt>
          <cx:pt idx="13033">18.746622454492289</cx:pt>
          <cx:pt idx="13034">18.746069297787159</cx:pt>
          <cx:pt idx="13035">18.745282589537499</cx:pt>
          <cx:pt idx="13036">18.744665932503651</cx:pt>
          <cx:pt idx="13037">18.743578155814021</cx:pt>
          <cx:pt idx="13038">18.74225467374</cx:pt>
          <cx:pt idx="13039">18.742067921264979</cx:pt>
          <cx:pt idx="13040">18.74016278758825</cx:pt>
          <cx:pt idx="13041">18.738817856929799</cx:pt>
          <cx:pt idx="13042">18.73794690854119</cx:pt>
          <cx:pt idx="13043">18.73789963125272</cx:pt>
          <cx:pt idx="13044">18.737678990958688</cx:pt>
          <cx:pt idx="13045">18.737393757589238</cx:pt>
          <cx:pt idx="13046">18.736969252450109</cx:pt>
          <cx:pt idx="13047">18.734982374137761</cx:pt>
          <cx:pt idx="13048">18.734377864520201</cx:pt>
          <cx:pt idx="13049">18.734230808248391</cx:pt>
          <cx:pt idx="13050">18.73360371274935</cx:pt>
          <cx:pt idx="13051">18.73284333252284</cx:pt>
          <cx:pt idx="13052">18.727169401623541</cx:pt>
          <cx:pt idx="13053">18.726625461760769</cx:pt>
          <cx:pt idx="13054">18.724995106989041</cx:pt>
          <cx:pt idx="13055">18.724642601856939</cx:pt>
          <cx:pt idx="13056">18.72358410413764</cx:pt>
          <cx:pt idx="13057">18.723002857751219</cx:pt>
          <cx:pt idx="13058">18.72275008242265</cx:pt>
          <cx:pt idx="13059">18.721925490294911</cx:pt>
          <cx:pt idx="13060">18.719646855688129</cx:pt>
          <cx:pt idx="13061">18.719622288427072</cx:pt>
          <cx:pt idx="13062">18.71953294942119</cx:pt>
          <cx:pt idx="13063">18.717855428705249</cx:pt>
          <cx:pt idx="13064">18.71776089581595</cx:pt>
          <cx:pt idx="13065">18.717415402204601</cx:pt>
          <cx:pt idx="13066">18.716787245021919</cx:pt>
          <cx:pt idx="13067">18.71674736410942</cx:pt>
          <cx:pt idx="13068">18.716377016247009</cx:pt>
          <cx:pt idx="13069">18.71628010902236</cx:pt>
          <cx:pt idx="13070">18.71603682152087</cx:pt>
          <cx:pt idx="13071">18.714504627137071</cx:pt>
          <cx:pt idx="13072">18.709867370574951</cx:pt>
          <cx:pt idx="13073">18.708936866515209</cx:pt>
          <cx:pt idx="13074">18.708861542847011</cx:pt>
          <cx:pt idx="13075">18.706806235974131</cx:pt>
          <cx:pt idx="13076">18.70242819471423</cx:pt>
          <cx:pt idx="13077">18.70146012079379</cx:pt>
          <cx:pt idx="13078">18.701426291510749</cx:pt>
          <cx:pt idx="13079">18.698169644205791</cx:pt>
          <cx:pt idx="13080">18.694920727095031</cx:pt>
          <cx:pt idx="13081">18.694388172302268</cx:pt>
          <cx:pt idx="13082">18.69351458219522</cx:pt>
          <cx:pt idx="13083">18.689221859941519</cx:pt>
          <cx:pt idx="13084">18.688736137395921</cx:pt>
          <cx:pt idx="13085">18.688109164133611</cx:pt>
          <cx:pt idx="13086">18.687977568769249</cx:pt>
          <cx:pt idx="13087">18.68789764810418</cx:pt>
          <cx:pt idx="13088">18.687291392421312</cx:pt>
          <cx:pt idx="13089">18.68650800316318</cx:pt>
          <cx:pt idx="13090">18.684849847521619</cx:pt>
          <cx:pt idx="13091">18.679906550562929</cx:pt>
          <cx:pt idx="13092">18.67580162643107</cx:pt>
          <cx:pt idx="13093">18.672969956424389</cx:pt>
          <cx:pt idx="13094">18.67274867015826</cx:pt>
          <cx:pt idx="13095">18.671935037117311</cx:pt>
          <cx:pt idx="13096">18.671325266779181</cx:pt>
          <cx:pt idx="13097">18.670695651190218</cx:pt>
          <cx:pt idx="13098">18.670683268662678</cx:pt>
          <cx:pt idx="13099">18.670549922134331</cx:pt>
          <cx:pt idx="13100">18.670509453002531</cx:pt>
          <cx:pt idx="13101">18.669371448763851</cx:pt>
          <cx:pt idx="13102">18.668968842862569</cx:pt>
          <cx:pt idx="13103">18.66798235796702</cx:pt>
          <cx:pt idx="13104">18.66722360920496</cx:pt>
          <cx:pt idx="13105">18.666435477092389</cx:pt>
          <cx:pt idx="13106">18.665879226536369</cx:pt>
          <cx:pt idx="13107">18.665868319963341</cx:pt>
          <cx:pt idx="13108">18.661837515164152</cx:pt>
          <cx:pt idx="13109">18.661059139681068</cx:pt>
          <cx:pt idx="13110">18.660784069307859</cx:pt>
          <cx:pt idx="13111">18.660364140643779</cx:pt>
          <cx:pt idx="13112">18.658990262387441</cx:pt>
          <cx:pt idx="13113">18.65715443255646</cx:pt>
          <cx:pt idx="13114">18.655955942562201</cx:pt>
          <cx:pt idx="13115">18.654721348207101</cx:pt>
          <cx:pt idx="13116">18.653900978104719</cx:pt>
          <cx:pt idx="13117">18.648330421276381</cx:pt>
          <cx:pt idx="13118">18.6482979371997</cx:pt>
          <cx:pt idx="13119">18.64828097925319</cx:pt>
          <cx:pt idx="13120">18.645316062595398</cx:pt>
          <cx:pt idx="13121">18.64502018792566</cx:pt>
          <cx:pt idx="13122">18.642560028682471</cx:pt>
          <cx:pt idx="13123">18.642191932598688</cx:pt>
          <cx:pt idx="13124">18.641634223667751</cx:pt>
          <cx:pt idx="13125">18.640529309707109</cx:pt>
          <cx:pt idx="13126">18.639806855308439</cx:pt>
          <cx:pt idx="13127">18.63909864964031</cx:pt>
          <cx:pt idx="13128">18.638731205977351</cx:pt>
          <cx:pt idx="13129">18.638311339584931</cx:pt>
          <cx:pt idx="13130">18.63758650126119</cx:pt>
          <cx:pt idx="13131">18.636142369098</cx:pt>
          <cx:pt idx="13132">18.63202721218757</cx:pt>
          <cx:pt idx="13133">18.62824119826805</cx:pt>
          <cx:pt idx="13134">18.627590420849021</cx:pt>
          <cx:pt idx="13135">18.62730127096988</cx:pt>
          <cx:pt idx="13136">18.626415953611509</cx:pt>
          <cx:pt idx="13137">18.625281292299039</cx:pt>
          <cx:pt idx="13138">18.623273392212141</cx:pt>
          <cx:pt idx="13139">18.621463017695518</cx:pt>
          <cx:pt idx="13140">18.617993201765419</cx:pt>
          <cx:pt idx="13141">18.617525659348871</cx:pt>
          <cx:pt idx="13142">18.61683083496229</cx:pt>
          <cx:pt idx="13143">18.616623937874881</cx:pt>
          <cx:pt idx="13144">18.616041966466369</cx:pt>
          <cx:pt idx="13145">18.61517154559812</cx:pt>
          <cx:pt idx="13146">18.6145251184345</cx:pt>
          <cx:pt idx="13147">18.61296606074918</cx:pt>
          <cx:pt idx="13148">18.609844403635851</cx:pt>
          <cx:pt idx="13149">18.608150361214079</cx:pt>
          <cx:pt idx="13150">18.607028403941719</cx:pt>
          <cx:pt idx="13151">18.605437448394291</cx:pt>
          <cx:pt idx="13152">18.60494265398021</cx:pt>
          <cx:pt idx="13153">18.604039284341169</cx:pt>
          <cx:pt idx="13154">18.603781284891308</cx:pt>
          <cx:pt idx="13155">18.6024377988252</cx:pt>
          <cx:pt idx="13156">18.602091309788229</cx:pt>
          <cx:pt idx="13157">18.601750817562792</cx:pt>
          <cx:pt idx="13158">18.60100239579981</cx:pt>
          <cx:pt idx="13159">18.600955639403701</cx:pt>
          <cx:pt idx="13160">18.595964054134662</cx:pt>
          <cx:pt idx="13161">18.595903073944271</cx:pt>
          <cx:pt idx="13162">18.59562870519698</cx:pt>
          <cx:pt idx="13163">18.5952044671476</cx:pt>
          <cx:pt idx="13164">18.595092221201359</cx:pt>
          <cx:pt idx="13165">18.59448888579951</cx:pt>
          <cx:pt idx="13166">18.59439736930948</cx:pt>
          <cx:pt idx="13167">18.594364790649799</cx:pt>
          <cx:pt idx="13168">18.594123388608121</cx:pt>
          <cx:pt idx="13169">18.593663187033439</cx:pt>
          <cx:pt idx="13170">18.591807212459631</cx:pt>
          <cx:pt idx="13171">18.59073495248305</cx:pt>
          <cx:pt idx="13172">18.587785732116089</cx:pt>
          <cx:pt idx="13173">18.586478938008032</cx:pt>
          <cx:pt idx="13174">18.584307779113288</cx:pt>
          <cx:pt idx="13175">18.582854461502471</cx:pt>
          <cx:pt idx="13176">18.581498502312439</cx:pt>
          <cx:pt idx="13177">18.575500205247732</cx:pt>
          <cx:pt idx="13178">18.57532232765924</cx:pt>
          <cx:pt idx="13179">18.573764380121919</cx:pt>
          <cx:pt idx="13180">18.573544038444439</cx:pt>
          <cx:pt idx="13181">18.573541847136159</cx:pt>
          <cx:pt idx="13182">18.570874633905831</cx:pt>
          <cx:pt idx="13183">18.569260249843079</cx:pt>
          <cx:pt idx="13184">18.566751683689471</cx:pt>
          <cx:pt idx="13185">18.566577079985471</cx:pt>
          <cx:pt idx="13186">18.564984596014359</cx:pt>
          <cx:pt idx="13187">18.563576712989949</cx:pt>
          <cx:pt idx="13188">18.561461130116189</cx:pt>
          <cx:pt idx="13189">18.56081613370413</cx:pt>
          <cx:pt idx="13190">18.560233722475541</cx:pt>
          <cx:pt idx="13191">18.560120185417411</cx:pt>
          <cx:pt idx="13192">18.559789929861498</cx:pt>
          <cx:pt idx="13193">18.55949630281647</cx:pt>
          <cx:pt idx="13194">18.55943908162287</cx:pt>
          <cx:pt idx="13195">18.556758193687688</cx:pt>
          <cx:pt idx="13196">18.55544945306012</cx:pt>
          <cx:pt idx="13197">18.55189007414419</cx:pt>
          <cx:pt idx="13198">18.549323748154102</cx:pt>
          <cx:pt idx="13199">18.54907712708944</cx:pt>
          <cx:pt idx="13200">18.548557557449609</cx:pt>
          <cx:pt idx="13201">18.547968061994649</cx:pt>
          <cx:pt idx="13202">18.547883385844688</cx:pt>
          <cx:pt idx="13203">18.547598394184551</cx:pt>
          <cx:pt idx="13204">18.547402076749361</cx:pt>
          <cx:pt idx="13205">18.544487062583631</cx:pt>
          <cx:pt idx="13206">18.541722348738329</cx:pt>
          <cx:pt idx="13207">18.54094011466217</cx:pt>
          <cx:pt idx="13208">18.53827068944592</cx:pt>
          <cx:pt idx="13209">18.538044193061349</cx:pt>
          <cx:pt idx="13210">18.536508474357579</cx:pt>
          <cx:pt idx="13211">18.53553148036308</cx:pt>
          <cx:pt idx="13212">18.534550170752699</cx:pt>
          <cx:pt idx="13213">18.534262883167589</cx:pt>
          <cx:pt idx="13214">18.533958351133759</cx:pt>
          <cx:pt idx="13215">18.531081916694301</cx:pt>
          <cx:pt idx="13216">18.53102938504745</cx:pt>
          <cx:pt idx="13217">18.530615618399281</cx:pt>
          <cx:pt idx="13218">18.529344265052188</cx:pt>
          <cx:pt idx="13219">18.526987642509859</cx:pt>
          <cx:pt idx="13220">18.52646418237789</cx:pt>
          <cx:pt idx="13221">18.525092049401589</cx:pt>
          <cx:pt idx="13222">18.524692237604231</cx:pt>
          <cx:pt idx="13223">18.524008387402141</cx:pt>
          <cx:pt idx="13224">18.523176315532648</cx:pt>
          <cx:pt idx="13225">18.522911759740079</cx:pt>
          <cx:pt idx="13226">18.52229181479402</cx:pt>
          <cx:pt idx="13227">18.520878623393148</cx:pt>
          <cx:pt idx="13228">18.520367934717829</cx:pt>
          <cx:pt idx="13229">18.520113699880159</cx:pt>
          <cx:pt idx="13230">18.519508917345341</cx:pt>
          <cx:pt idx="13231">18.51944887248921</cx:pt>
          <cx:pt idx="13232">18.517033630716231</cx:pt>
          <cx:pt idx="13233">18.515902705228111</cx:pt>
          <cx:pt idx="13234">18.51532112183191</cx:pt>
          <cx:pt idx="13235">18.51441773819225</cx:pt>
          <cx:pt idx="13236">18.51269625280791</cx:pt>
          <cx:pt idx="13237">18.50692730324824</cx:pt>
          <cx:pt idx="13238">18.5063631209016</cx:pt>
          <cx:pt idx="13239">18.50592759211564</cx:pt>
          <cx:pt idx="13240">18.502586741121249</cx:pt>
          <cx:pt idx="13241">18.49943295132022</cx:pt>
          <cx:pt idx="13242">18.499305522783491</cx:pt>
          <cx:pt idx="13243">18.498883778807151</cx:pt>
          <cx:pt idx="13244">18.498124193886738</cx:pt>
          <cx:pt idx="13245">18.497437302607249</cx:pt>
          <cx:pt idx="13246">18.496285840258469</cx:pt>
          <cx:pt idx="13247">18.49442512793156</cx:pt>
          <cx:pt idx="13248">18.493290438708019</cx:pt>
          <cx:pt idx="13249">18.488751343403511</cx:pt>
          <cx:pt idx="13250">18.48665658651775</cx:pt>
          <cx:pt idx="13251">18.485015175632739</cx:pt>
          <cx:pt idx="13252">18.482320779896551</cx:pt>
          <cx:pt idx="13253">18.481244431641279</cx:pt>
          <cx:pt idx="13254">18.481069496274099</cx:pt>
          <cx:pt idx="13255">18.48060808896059</cx:pt>
          <cx:pt idx="13256">18.48026114524702</cx:pt>
          <cx:pt idx="13257">18.479540071378199</cx:pt>
          <cx:pt idx="13258">18.47868329948205</cx:pt>
          <cx:pt idx="13259">18.476968428808011</cx:pt>
          <cx:pt idx="13260">18.476724678353449</cx:pt>
          <cx:pt idx="13261">18.476003985885072</cx:pt>
          <cx:pt idx="13262">18.474599866820739</cx:pt>
          <cx:pt idx="13263">18.473793914669258</cx:pt>
          <cx:pt idx="13264">18.473562532115501</cx:pt>
          <cx:pt idx="13265">18.473077961298401</cx:pt>
          <cx:pt idx="13266">18.471147246174279</cx:pt>
          <cx:pt idx="13267">18.470836335256021</cx:pt>
          <cx:pt idx="13268">18.467608381374159</cx:pt>
          <cx:pt idx="13269">18.467072515270139</cx:pt>
          <cx:pt idx="13270">18.466372205446259</cx:pt>
          <cx:pt idx="13271">18.46010441400318</cx:pt>
          <cx:pt idx="13272">18.46002335296069</cx:pt>
          <cx:pt idx="13273">18.45969819503857</cx:pt>
          <cx:pt idx="13274">18.45931358831297</cx:pt>
          <cx:pt idx="13275">18.458120104169591</cx:pt>
          <cx:pt idx="13276">18.457526111886231</cx:pt>
          <cx:pt idx="13277">18.453225588171151</cx:pt>
          <cx:pt idx="13278">18.452024293565469</cx:pt>
          <cx:pt idx="13279">18.45090697260958</cx:pt>
          <cx:pt idx="13280">18.44844242801755</cx:pt>
          <cx:pt idx="13281">18.446750740942718</cx:pt>
          <cx:pt idx="13282">18.444193517129229</cx:pt>
          <cx:pt idx="13283">18.44207251565722</cx:pt>
          <cx:pt idx="13284">18.44165613111366</cx:pt>
          <cx:pt idx="13285">18.44128037724461</cx:pt>
          <cx:pt idx="13286">18.44122940650886</cx:pt>
          <cx:pt idx="13287">18.44026080606405</cx:pt>
          <cx:pt idx="13288">18.439937208078419</cx:pt>
          <cx:pt idx="13289">18.438624314179069</cx:pt>
          <cx:pt idx="13290">18.438140713209901</cx:pt>
          <cx:pt idx="13291">18.43616072684075</cx:pt>
          <cx:pt idx="13292">18.43443233068982</cx:pt>
          <cx:pt idx="13293">18.43394720456239</cx:pt>
          <cx:pt idx="13294">18.433752450565219</cx:pt>
          <cx:pt idx="13295">18.431468168944271</cx:pt>
          <cx:pt idx="13296">18.431258743239741</cx:pt>
          <cx:pt idx="13297">18.431208142134139</cx:pt>
          <cx:pt idx="13298">18.431108101080241</cx:pt>
          <cx:pt idx="13299">18.43049007205272</cx:pt>
          <cx:pt idx="13300">18.43037904046281</cx:pt>
          <cx:pt idx="13301">18.4293741911975</cx:pt>
          <cx:pt idx="13302">18.428783946580118</cx:pt>
          <cx:pt idx="13303">18.428666682114709</cx:pt>
          <cx:pt idx="13304">18.422470808273498</cx:pt>
          <cx:pt idx="13305">18.422203741279539</cx:pt>
          <cx:pt idx="13306">18.42200373591017</cx:pt>
          <cx:pt idx="13307">18.421857393055511</cx:pt>
          <cx:pt idx="13308">18.421555854179719</cx:pt>
          <cx:pt idx="13309">18.421518995428361</cx:pt>
          <cx:pt idx="13310">18.420850208478662</cx:pt>
          <cx:pt idx="13311">18.42040580590783</cx:pt>
          <cx:pt idx="13312">18.4199672177519</cx:pt>
          <cx:pt idx="13313">18.41907113287569</cx:pt>
          <cx:pt idx="13314">18.41800542649991</cx:pt>
          <cx:pt idx="13315">18.417501561334252</cx:pt>
          <cx:pt idx="13316">18.416049604127711</cx:pt>
          <cx:pt idx="13317">18.413366194759661</cx:pt>
          <cx:pt idx="13318">18.410251467096</cx:pt>
          <cx:pt idx="13319">18.408565823772371</cx:pt>
          <cx:pt idx="13320">18.407259465640831</cx:pt>
          <cx:pt idx="13321">18.40523687348259</cx:pt>
          <cx:pt idx="13322">18.404837395055001</cx:pt>
          <cx:pt idx="13323">18.404599806876899</cx:pt>
          <cx:pt idx="13324">18.402055719523599</cx:pt>
          <cx:pt idx="13325">18.401899187770852</cx:pt>
          <cx:pt idx="13326">18.40118852710221</cx:pt>
          <cx:pt idx="13327">18.400039008773131</cx:pt>
          <cx:pt idx="13328">18.399123703622731</cx:pt>
          <cx:pt idx="13329">18.398552447361801</cx:pt>
          <cx:pt idx="13330">18.398298172862521</cx:pt>
          <cx:pt idx="13331">18.39796770520265</cx:pt>
          <cx:pt idx="13332">18.395804366520299</cx:pt>
          <cx:pt idx="13333">18.39576428527992</cx:pt>
          <cx:pt idx="13334">18.395124824169049</cx:pt>
          <cx:pt idx="13335">18.39446368164614</cx:pt>
          <cx:pt idx="13336">18.39408703257951</cx:pt>
          <cx:pt idx="13337">18.394057528388931</cx:pt>
          <cx:pt idx="13338">18.392906139360811</cx:pt>
          <cx:pt idx="13339">18.391836678570261</cx:pt>
          <cx:pt idx="13340">18.391494487776232</cx:pt>
          <cx:pt idx="13341">18.391195840389042</cx:pt>
          <cx:pt idx="13342">18.390856139754629</cx:pt>
          <cx:pt idx="13343">18.390687454098909</cx:pt>
          <cx:pt idx="13344">18.388496960014201</cx:pt>
          <cx:pt idx="13345">18.38741940194145</cx:pt>
          <cx:pt idx="13346">18.387294745208159</cx:pt>
          <cx:pt idx="13347">18.383953988360279</cx:pt>
          <cx:pt idx="13348">18.382890754681839</cx:pt>
          <cx:pt idx="13349">18.379987463136459</cx:pt>
          <cx:pt idx="13350">18.378729268226319</cx:pt>
          <cx:pt idx="13351">18.37848509658907</cx:pt>
          <cx:pt idx="13352">18.373655156336831</cx:pt>
          <cx:pt idx="13353">18.370594963152449</cx:pt>
          <cx:pt idx="13354">18.370290135420941</cx:pt>
          <cx:pt idx="13355">18.36696418111913</cx:pt>
          <cx:pt idx="13356">18.366897236636611</cx:pt>
          <cx:pt idx="13357">18.36620685719614</cx:pt>
          <cx:pt idx="13358">18.36443103293627</cx:pt>
          <cx:pt idx="13359">18.364403292457489</cx:pt>
          <cx:pt idx="13360">18.36371314193401</cx:pt>
          <cx:pt idx="13361">18.36187446609058</cx:pt>
          <cx:pt idx="13362">18.358333714762779</cx:pt>
          <cx:pt idx="13363">18.35809854946589</cx:pt>
          <cx:pt idx="13364">18.35667230922536</cx:pt>
          <cx:pt idx="13365">18.35378987407379</cx:pt>
          <cx:pt idx="13366">18.353708686922339</cx:pt>
          <cx:pt idx="13367">18.352859659825921</cx:pt>
          <cx:pt idx="13368">18.35251497955641</cx:pt>
          <cx:pt idx="13369">18.351733282201248</cx:pt>
          <cx:pt idx="13370">18.35063431793845</cx:pt>
          <cx:pt idx="13371">18.349558710670522</cx:pt>
          <cx:pt idx="13372">18.348986264542919</cx:pt>
          <cx:pt idx="13373">18.347417620493541</cx:pt>
          <cx:pt idx="13374">18.34580227883081</cx:pt>
          <cx:pt idx="13375">18.345127738826239</cx:pt>
          <cx:pt idx="13376">18.344127213306521</cx:pt>
          <cx:pt idx="13377">18.34412377049744</cx:pt>
          <cx:pt idx="13378">18.340948112709171</cx:pt>
          <cx:pt idx="13379">18.340719599235079</cx:pt>
          <cx:pt idx="13380">18.340609021462921</cx:pt>
          <cx:pt idx="13381">18.340191631661408</cx:pt>
          <cx:pt idx="13382">18.340154750620229</cx:pt>
          <cx:pt idx="13383">18.339973306829631</cx:pt>
          <cx:pt idx="13384">18.333885301503152</cx:pt>
          <cx:pt idx="13385">18.33265328688778</cx:pt>
          <cx:pt idx="13386">18.33252356702403</cx:pt>
          <cx:pt idx="13387">18.33172287831594</cx:pt>
          <cx:pt idx="13388">18.330992934650439</cx:pt>
          <cx:pt idx="13389">18.32902359386377</cx:pt>
          <cx:pt idx="13390">18.328483446235211</cx:pt>
          <cx:pt idx="13391">18.32464648842986</cx:pt>
          <cx:pt idx="13392">18.323605301728001</cx:pt>
          <cx:pt idx="13393">18.32222895672604</cx:pt>
          <cx:pt idx="13394">18.320934756587612</cx:pt>
          <cx:pt idx="13395">18.320070080881191</cx:pt>
          <cx:pt idx="13396">18.31993394599192</cx:pt>
          <cx:pt idx="13397">18.31976930482486</cx:pt>
          <cx:pt idx="13398">18.319235885387329</cx:pt>
          <cx:pt idx="13399">18.318898989002399</cx:pt>
          <cx:pt idx="13400">18.317768981833542</cx:pt>
          <cx:pt idx="13401">18.31707415268955</cx:pt>
          <cx:pt idx="13402">18.315212620372691</cx:pt>
          <cx:pt idx="13403">18.314685457966981</cx:pt>
          <cx:pt idx="13404">18.312448337103891</cx:pt>
          <cx:pt idx="13405">18.31214909943046</cx:pt>
          <cx:pt idx="13406">18.308485696916481</cx:pt>
          <cx:pt idx="13407">18.308460086462961</cx:pt>
          <cx:pt idx="13408">18.307798344093101</cx:pt>
          <cx:pt idx="13409">18.305508441198661</cx:pt>
          <cx:pt idx="13410">18.305464188675959</cx:pt>
          <cx:pt idx="13411">18.304051230974551</cx:pt>
          <cx:pt idx="13412">18.303915821250929</cx:pt>
          <cx:pt idx="13413">18.30113095634065</cx:pt>
          <cx:pt idx="13414">18.300260934750771</cx:pt>
          <cx:pt idx="13415">18.299913269677042</cx:pt>
          <cx:pt idx="13416">18.29962104397779</cx:pt>
          <cx:pt idx="13417">18.297053071735789</cx:pt>
          <cx:pt idx="13418">18.296658714885648</cx:pt>
          <cx:pt idx="13419">18.294007194305369</cx:pt>
          <cx:pt idx="13420">18.29207124767672</cx:pt>
          <cx:pt idx="13421">18.28986913257976</cx:pt>
          <cx:pt idx="13422">18.289498484353629</cx:pt>
          <cx:pt idx="13423">18.289278732410711</cx:pt>
          <cx:pt idx="13424">18.28806323431543</cx:pt>
          <cx:pt idx="13425">18.285368207689029</cx:pt>
          <cx:pt idx="13426">18.28401640496579</cx:pt>
          <cx:pt idx="13427">18.283576289621681</cx:pt>
          <cx:pt idx="13428">18.28148055415048</cx:pt>
          <cx:pt idx="13429">18.277869949588101</cx:pt>
          <cx:pt idx="13430">18.277631370258369</cx:pt>
          <cx:pt idx="13431">18.27760370618854</cx:pt>
          <cx:pt idx="13432">18.27629246328555</cx:pt>
          <cx:pt idx="13433">18.275301626603259</cx:pt>
          <cx:pt idx="13434">18.2749628325959</cx:pt>
          <cx:pt idx="13435">18.272986497872719</cx:pt>
          <cx:pt idx="13436">18.27223256518289</cx:pt>
          <cx:pt idx="13437">18.271997728085129</cx:pt>
          <cx:pt idx="13438">18.266494735349792</cx:pt>
          <cx:pt idx="13439">18.263897471081268</cx:pt>
          <cx:pt idx="13440">18.26269045468613</cx:pt>
          <cx:pt idx="13441">18.261702663449359</cx:pt>
          <cx:pt idx="13442">18.261540619593379</cx:pt>
          <cx:pt idx="13443">18.257919424002498</cx:pt>
          <cx:pt idx="13444">18.25744380567518</cx:pt>
          <cx:pt idx="13445">18.253706405120301</cx:pt>
          <cx:pt idx="13446">18.252565233994279</cx:pt>
          <cx:pt idx="13447">18.252421338957049</cx:pt>
          <cx:pt idx="13448">18.251534033051019</cx:pt>
          <cx:pt idx="13449">18.249278721447229</cx:pt>
          <cx:pt idx="13450">18.248603012083979</cx:pt>
          <cx:pt idx="13451">18.247412396199142</cx:pt>
          <cx:pt idx="13452">18.246600652626491</cx:pt>
          <cx:pt idx="13453">18.246004609177039</cx:pt>
          <cx:pt idx="13454">18.24564664935961</cx:pt>
          <cx:pt idx="13455">18.244254198459171</cx:pt>
          <cx:pt idx="13456">18.244171286269189</cx:pt>
          <cx:pt idx="13457">18.241184524480609</cx:pt>
          <cx:pt idx="13458">18.24048207213503</cx:pt>
          <cx:pt idx="13459">18.23943977741899</cx:pt>
          <cx:pt idx="13460">18.237861281837802</cx:pt>
          <cx:pt idx="13461">18.236300168143291</cx:pt>
          <cx:pt idx="13462">18.235259246782341</cx:pt>
          <cx:pt idx="13463">18.234812081660451</cx:pt>
          <cx:pt idx="13464">18.234407533888501</cx:pt>
          <cx:pt idx="13465">18.231631795122698</cx:pt>
          <cx:pt idx="13466">18.22945442798369</cx:pt>
          <cx:pt idx="13467">18.228388329211619</cx:pt>
          <cx:pt idx="13468">18.228295681382392</cx:pt>
          <cx:pt idx="13469">18.227730449518539</cx:pt>
          <cx:pt idx="13470">18.227652406832249</cx:pt>
          <cx:pt idx="13471">18.226978020995769</cx:pt>
          <cx:pt idx="13472">18.226762673974811</cx:pt>
          <cx:pt idx="13473">18.225513592494899</cx:pt>
          <cx:pt idx="13474">18.22547791310458</cx:pt>
          <cx:pt idx="13475">18.225419204002709</cx:pt>
          <cx:pt idx="13476">18.22518947885813</cx:pt>
          <cx:pt idx="13477">18.22447746887838</cx:pt>
          <cx:pt idx="13478">18.224168236459299</cx:pt>
          <cx:pt idx="13479">18.223377992545981</cx:pt>
          <cx:pt idx="13480">18.22314257275163</cx:pt>
          <cx:pt idx="13481">18.222554944936839</cx:pt>
          <cx:pt idx="13482">18.22253471140834</cx:pt>
          <cx:pt idx="13483">18.219105962185729</cx:pt>
          <cx:pt idx="13484">18.218003379075309</cx:pt>
          <cx:pt idx="13485">18.217964261794421</cx:pt>
          <cx:pt idx="13486">18.217741430754469</cx:pt>
          <cx:pt idx="13487">18.215997440639999</cx:pt>
          <cx:pt idx="13488">18.213075254079829</cx:pt>
          <cx:pt idx="13489">18.211480313434478</cx:pt>
          <cx:pt idx="13490">18.210837371428411</cx:pt>
          <cx:pt idx="13491">18.209761269376809</cx:pt>
          <cx:pt idx="13492">18.209515469459401</cx:pt>
          <cx:pt idx="13493">18.208221491520352</cx:pt>
          <cx:pt idx="13494">18.20708244796943</cx:pt>
          <cx:pt idx="13495">18.20696968048404</cx:pt>
          <cx:pt idx="13496">18.206397597783361</cx:pt>
          <cx:pt idx="13497">18.204254878470831</cx:pt>
          <cx:pt idx="13498">18.20329768188514</cx:pt>
          <cx:pt idx="13499">18.201250881669129</cx:pt>
          <cx:pt idx="13500">18.20106864412665</cx:pt>
          <cx:pt idx="13501">18.200632838623811</cx:pt>
          <cx:pt idx="13502">18.197650732556461</cx:pt>
          <cx:pt idx="13503">18.19701638157175</cx:pt>
          <cx:pt idx="13504">18.196743819217769</cx:pt>
          <cx:pt idx="13505">18.196509534104379</cx:pt>
          <cx:pt idx="13506">18.187082129357659</cx:pt>
          <cx:pt idx="13507">18.186428562415308</cx:pt>
          <cx:pt idx="13508">18.18302166964579</cx:pt>
          <cx:pt idx="13509">18.182935970116979</cx:pt>
          <cx:pt idx="13510">18.182863950533282</cx:pt>
          <cx:pt idx="13511">18.182218489183519</cx:pt>
          <cx:pt idx="13512">18.180553692156291</cx:pt>
          <cx:pt idx="13513">18.180120427643331</cx:pt>
          <cx:pt idx="13514">18.17893760934626</cx:pt>
          <cx:pt idx="13515">18.178823954788541</cx:pt>
          <cx:pt idx="13516">18.178770872096329</cx:pt>
          <cx:pt idx="13517">18.175248214575721</cx:pt>
          <cx:pt idx="13518">18.173245073620709</cx:pt>
          <cx:pt idx="13519">18.17141108735375</cx:pt>
          <cx:pt idx="13520">18.1712513555076</cx:pt>
          <cx:pt idx="13521">18.170180942435721</cx:pt>
          <cx:pt idx="13522">18.170059253728681</cx:pt>
          <cx:pt idx="13523">18.167695446776289</cx:pt>
          <cx:pt idx="13524">18.167447803770951</cx:pt>
          <cx:pt idx="13525">18.167085532181069</cx:pt>
          <cx:pt idx="13526">18.166407139839411</cx:pt>
          <cx:pt idx="13527">18.164304523547081</cx:pt>
          <cx:pt idx="13528">18.16270448896686</cx:pt>
          <cx:pt idx="13529">18.16239718875644</cx:pt>
          <cx:pt idx="13530">18.161551607154252</cx:pt>
          <cx:pt idx="13531">18.16113002839176</cx:pt>
          <cx:pt idx="13532">18.159312110265919</cx:pt>
          <cx:pt idx="13533">18.158837948664139</cx:pt>
          <cx:pt idx="13534">18.15866064829822</cx:pt>
          <cx:pt idx="13535">18.158194381907631</cx:pt>
          <cx:pt idx="13536">18.153853893168691</cx:pt>
          <cx:pt idx="13537">18.152254254890579</cx:pt>
          <cx:pt idx="13538">18.15022262826518</cx:pt>
          <cx:pt idx="13539">18.148893336607621</cx:pt>
          <cx:pt idx="13540">18.148441076924609</cx:pt>
          <cx:pt idx="13541">18.148188191710862</cx:pt>
          <cx:pt idx="13542">18.145750950647692</cx:pt>
          <cx:pt idx="13543">18.142852837849372</cx:pt>
          <cx:pt idx="13544">18.142648505374289</cx:pt>
          <cx:pt idx="13545">18.141539438508129</cx:pt>
          <cx:pt idx="13546">18.141497072284821</cx:pt>
          <cx:pt idx="13547">18.141361152206478</cx:pt>
          <cx:pt idx="13548">18.140357036962609</cx:pt>
          <cx:pt idx="13549">18.140230413086758</cx:pt>
          <cx:pt idx="13550">18.139531246607689</cx:pt>
          <cx:pt idx="13551">18.1388481998484</cx:pt>
          <cx:pt idx="13552">18.138149094101959</cx:pt>
          <cx:pt idx="13553">18.136924579907571</cx:pt>
          <cx:pt idx="13554">18.136850731757679</cx:pt>
          <cx:pt idx="13555">18.13600527650037</cx:pt>
          <cx:pt idx="13556">18.135420013274519</cx:pt>
          <cx:pt idx="13557">18.135250243431521</cx:pt>
          <cx:pt idx="13558">18.134170161806949</cx:pt>
          <cx:pt idx="13559">18.133885798328489</cx:pt>
          <cx:pt idx="13560">18.13375545145804</cx:pt>
          <cx:pt idx="13561">18.13374896184979</cx:pt>
          <cx:pt idx="13562">18.130951338836638</cx:pt>
          <cx:pt idx="13563">18.13010687539624</cx:pt>
          <cx:pt idx="13564">18.129451719799931</cx:pt>
          <cx:pt idx="13565">18.129044306271041</cx:pt>
          <cx:pt idx="13566">18.128958962798499</cx:pt>
          <cx:pt idx="13567">18.127582481493562</cx:pt>
          <cx:pt idx="13568">18.127095832083128</cx:pt>
          <cx:pt idx="13569">18.12644376164603</cx:pt>
          <cx:pt idx="13570">18.12636180997908</cx:pt>
          <cx:pt idx="13571">18.126300478154629</cx:pt>
          <cx:pt idx="13572">18.12554530093103</cx:pt>
          <cx:pt idx="13573">18.121728503317321</cx:pt>
          <cx:pt idx="13574">18.121299924880049</cx:pt>
          <cx:pt idx="13575">18.12107383354067</cx:pt>
          <cx:pt idx="13576">18.120803707341221</cx:pt>
          <cx:pt idx="13577">18.114744322932339</cx:pt>
          <cx:pt idx="13578">18.113989365072729</cx:pt>
          <cx:pt idx="13579">18.113275906540601</cx:pt>
          <cx:pt idx="13580">18.113140385534649</cx:pt>
          <cx:pt idx="13581">18.11138371228224</cx:pt>
          <cx:pt idx="13582">18.107478913902181</cx:pt>
          <cx:pt idx="13583">18.10743247184012</cx:pt>
          <cx:pt idx="13584">18.106981080603951</cx:pt>
          <cx:pt idx="13585">18.106921403093509</cx:pt>
          <cx:pt idx="13586">18.10625574542869</cx:pt>
          <cx:pt idx="13587">18.105951234197072</cx:pt>
          <cx:pt idx="13588">18.104874974958481</cx:pt>
          <cx:pt idx="13589">18.10402324067471</cx:pt>
          <cx:pt idx="13590">18.102702870532159</cx:pt>
          <cx:pt idx="13591">18.101882714493701</cx:pt>
          <cx:pt idx="13592">18.100672312351801</cx:pt>
          <cx:pt idx="13593">18.097333995475989</cx:pt>
          <cx:pt idx="13594">18.095195700773811</cx:pt>
          <cx:pt idx="13595">18.094967763986329</cx:pt>
          <cx:pt idx="13596">18.090030928002701</cx:pt>
          <cx:pt idx="13597">18.08990160942254</cx:pt>
          <cx:pt idx="13598">18.088780248212579</cx:pt>
          <cx:pt idx="13599">18.08624243395305</cx:pt>
          <cx:pt idx="13600">18.085420893402709</cx:pt>
          <cx:pt idx="13601">18.084606462904379</cx:pt>
          <cx:pt idx="13602">18.08069015682004</cx:pt>
          <cx:pt idx="13603">18.080520460490401</cx:pt>
          <cx:pt idx="13604">18.075704352862239</cx:pt>
          <cx:pt idx="13605">18.074524892715068</cx:pt>
          <cx:pt idx="13606">18.073742306561471</cx:pt>
          <cx:pt idx="13607">18.073505933474621</cx:pt>
          <cx:pt idx="13608">18.072724044917731</cx:pt>
          <cx:pt idx="13609">18.071339492763599</cx:pt>
          <cx:pt idx="13610">18.070964379194621</cx:pt>
          <cx:pt idx="13611">18.069620812947822</cx:pt>
          <cx:pt idx="13612">18.069507182203651</cx:pt>
          <cx:pt idx="13613">18.06928309032892</cx:pt>
          <cx:pt idx="13614">18.068346100671651</cx:pt>
          <cx:pt idx="13615">18.06830758757874</cx:pt>
          <cx:pt idx="13616">18.06799454492549</cx:pt>
          <cx:pt idx="13617">18.067971474336581</cx:pt>
          <cx:pt idx="13618">18.06345912469893</cx:pt>
          <cx:pt idx="13619">18.062949836100081</cx:pt>
          <cx:pt idx="13620">18.059792889844591</cx:pt>
          <cx:pt idx="13621">18.058989794868609</cx:pt>
          <cx:pt idx="13622">18.0576946598467</cx:pt>
          <cx:pt idx="13623">18.05371686703565</cx:pt>
          <cx:pt idx="13624">18.05251754031444</cx:pt>
          <cx:pt idx="13625">18.052426595774978</cx:pt>
          <cx:pt idx="13626">18.05128097143891</cx:pt>
          <cx:pt idx="13627">18.050904221042451</cx:pt>
          <cx:pt idx="13628">18.05002073363471</cx:pt>
          <cx:pt idx="13629">18.049731295072689</cx:pt>
          <cx:pt idx="13630">18.049399259110899</cx:pt>
          <cx:pt idx="13631">18.048768578491231</cx:pt>
          <cx:pt idx="13632">18.048439896936362</cx:pt>
          <cx:pt idx="13633">18.045439674898891</cx:pt>
          <cx:pt idx="13634">18.044946829527831</cx:pt>
          <cx:pt idx="13635">18.042168122410938</cx:pt>
          <cx:pt idx="13636">18.04175384751797</cx:pt>
          <cx:pt idx="13637">18.041382507754061</cx:pt>
          <cx:pt idx="13638">18.03934926641513</cx:pt>
          <cx:pt idx="13639">18.038325030014999</cx:pt>
          <cx:pt idx="13640">18.037074190770351</cx:pt>
          <cx:pt idx="13641">18.03643379979286</cx:pt>
          <cx:pt idx="13642">18.036277975156519</cx:pt>
          <cx:pt idx="13643">18.032860153962648</cx:pt>
          <cx:pt idx="13644">18.032499721688001</cx:pt>
          <cx:pt idx="13645">18.031064175748849</cx:pt>
          <cx:pt idx="13646">18.030736814530989</cx:pt>
          <cx:pt idx="13647">18.030453922800731</cx:pt>
          <cx:pt idx="13648">18.030237796249288</cx:pt>
          <cx:pt idx="13649">18.030061891416459</cx:pt>
          <cx:pt idx="13650">18.02927123911288</cx:pt>
          <cx:pt idx="13651">18.02912832760947</cx:pt>
          <cx:pt idx="13652">18.0280146882643</cx:pt>
          <cx:pt idx="13653">18.027844600161451</cx:pt>
          <cx:pt idx="13654">18.026899177777349</cx:pt>
          <cx:pt idx="13655">18.02607855135361</cx:pt>
          <cx:pt idx="13656">18.02567312223869</cx:pt>
          <cx:pt idx="13657">18.025577496216549</cx:pt>
          <cx:pt idx="13658">18.018718213016761</cx:pt>
          <cx:pt idx="13659">18.01833656193363</cx:pt>
          <cx:pt idx="13660">18.015209778491979</cx:pt>
          <cx:pt idx="13661">18.01436961063812</cx:pt>
          <cx:pt idx="13662">18.01381354793488</cx:pt>
          <cx:pt idx="13663">18.013420381821639</cx:pt>
          <cx:pt idx="13664">18.01154349102849</cx:pt>
          <cx:pt idx="13665">18.009881897978602</cx:pt>
          <cx:pt idx="13666">18.008507955436659</cx:pt>
          <cx:pt idx="13667">18.008016363939241</cx:pt>
          <cx:pt idx="13668">18.007742704876271</cx:pt>
          <cx:pt idx="13669">18.006855651501159</cx:pt>
          <cx:pt idx="13670">18.0064550749352</cx:pt>
          <cx:pt idx="13671">18.005556606969868</cx:pt>
          <cx:pt idx="13672">18.00480691302274</cx:pt>
          <cx:pt idx="13673">18.004777022796599</cx:pt>
          <cx:pt idx="13674">18.004115798643149</cx:pt>
          <cx:pt idx="13675">18.002963197604359</cx:pt>
          <cx:pt idx="13676">18.002335427733211</cx:pt>
          <cx:pt idx="13677">17.9992030534079</cx:pt>
          <cx:pt idx="13678">17.99878286812249</cx:pt>
          <cx:pt idx="13679">17.993846125273979</cx:pt>
          <cx:pt idx="13680">17.993585124824989</cx:pt>
          <cx:pt idx="13681">17.99357998068286</cx:pt>
          <cx:pt idx="13682">17.99239802362332</cx:pt>
          <cx:pt idx="13683">17.991990643096042</cx:pt>
          <cx:pt idx="13684">17.991216383911009</cx:pt>
          <cx:pt idx="13685">17.990103838022819</cx:pt>
          <cx:pt idx="13686">17.989785400430179</cx:pt>
          <cx:pt idx="13687">17.98807426716089</cx:pt>
          <cx:pt idx="13688">17.983814034753419</cx:pt>
          <cx:pt idx="13689">17.983745148856659</cx:pt>
          <cx:pt idx="13690">17.982763912569801</cx:pt>
          <cx:pt idx="13691">17.97879438226003</cx:pt>
          <cx:pt idx="13692">17.977832748812041</cx:pt>
          <cx:pt idx="13693">17.97682896138204</cx:pt>
          <cx:pt idx="13694">17.97620382274355</cx:pt>
          <cx:pt idx="13695">17.976102076231921</cx:pt>
          <cx:pt idx="13696">17.974748139472819</cx:pt>
          <cx:pt idx="13697">17.97406136327179</cx:pt>
          <cx:pt idx="13698">17.97249314805256</cx:pt>
          <cx:pt idx="13699">17.967838270938501</cx:pt>
          <cx:pt idx="13700">17.967028947711391</cx:pt>
          <cx:pt idx="13701">17.966351753292539</cx:pt>
          <cx:pt idx="13702">17.966065429261089</cx:pt>
          <cx:pt idx="13703">17.965302000803561</cx:pt>
          <cx:pt idx="13704">17.96468389923675</cx:pt>
          <cx:pt idx="13705">17.961616916358579</cx:pt>
          <cx:pt idx="13706">17.957264491783519</cx:pt>
          <cx:pt idx="13707">17.956850474711139</cx:pt>
          <cx:pt idx="13708">17.954168039708819</cx:pt>
          <cx:pt idx="13709">17.95358396233264</cx:pt>
          <cx:pt idx="13710">17.953139015748611</cx:pt>
          <cx:pt idx="13711">17.95313056206297</cx:pt>
          <cx:pt idx="13712">17.952012759112801</cx:pt>
          <cx:pt idx="13713">17.951714132000731</cx:pt>
          <cx:pt idx="13714">17.951142963142409</cx:pt>
          <cx:pt idx="13715">17.950647029428708</cx:pt>
          <cx:pt idx="13716">17.949866939025309</cx:pt>
          <cx:pt idx="13717">17.94876199089849</cx:pt>
          <cx:pt idx="13718">17.947477803983009</cx:pt>
          <cx:pt idx="13719">17.946891243909729</cx:pt>
          <cx:pt idx="13720">17.946516311085929</cx:pt>
          <cx:pt idx="13721">17.945785450784658</cx:pt>
          <cx:pt idx="13722">17.94164764210408</cx:pt>
          <cx:pt idx="13723">17.939488889043961</cx:pt>
          <cx:pt idx="13724">17.93729816674999</cx:pt>
          <cx:pt idx="13725">17.936952272399651</cx:pt>
          <cx:pt idx="13726">17.93689960592555</cx:pt>
          <cx:pt idx="13727">17.93684947029903</cx:pt>
          <cx:pt idx="13728">17.934764527916219</cx:pt>
          <cx:pt idx="13729">17.93471500674724</cx:pt>
          <cx:pt idx="13730">17.933958518389559</cx:pt>
          <cx:pt idx="13731">17.932640448642928</cx:pt>
          <cx:pt idx="13732">17.931448884869859</cx:pt>
          <cx:pt idx="13733">17.929498441843329</cx:pt>
          <cx:pt idx="13734">17.929261441026171</cx:pt>
          <cx:pt idx="13735">17.92541632202051</cx:pt>
          <cx:pt idx="13736">17.92332598867268</cx:pt>
          <cx:pt idx="13737">17.92308536974393</cx:pt>
          <cx:pt idx="13738">17.9193437609905</cx:pt>
          <cx:pt idx="13739">17.91842191625037</cx:pt>
          <cx:pt idx="13740">17.918325015612201</cx:pt>
          <cx:pt idx="13741">17.917574687072619</cx:pt>
          <cx:pt idx="13742">17.91132564829752</cx:pt>
          <cx:pt idx="13743">17.910751304753919</cx:pt>
          <cx:pt idx="13744">17.908217162707949</cx:pt>
          <cx:pt idx="13745">17.906504440771069</cx:pt>
          <cx:pt idx="13746">17.905433668310831</cx:pt>
          <cx:pt idx="13747">17.90489740701587</cx:pt>
          <cx:pt idx="13748">17.90484482151291</cx:pt>
          <cx:pt idx="13749">17.90460248660197</cx:pt>
          <cx:pt idx="13750">17.904503528184989</cx:pt>
          <cx:pt idx="13751">17.904417924221619</cx:pt>
          <cx:pt idx="13752">17.902212989616849</cx:pt>
          <cx:pt idx="13753">17.901728691836951</cx:pt>
          <cx:pt idx="13754">17.901591994619022</cx:pt>
          <cx:pt idx="13755">17.900137248250669</cx:pt>
          <cx:pt idx="13756">17.899780965435578</cx:pt>
          <cx:pt idx="13757">17.898578086860301</cx:pt>
          <cx:pt idx="13758">17.89370762664775</cx:pt>
          <cx:pt idx="13759">17.89218029917847</cx:pt>
          <cx:pt idx="13760">17.891764975581552</cx:pt>
          <cx:pt idx="13761">17.891601307980999</cx:pt>
          <cx:pt idx="13762">17.88860805018097</cx:pt>
          <cx:pt idx="13763">17.888388572523539</cx:pt>
          <cx:pt idx="13764">17.887567216950529</cx:pt>
          <cx:pt idx="13765">17.885445237673789</cx:pt>
          <cx:pt idx="13766">17.884348435676021</cx:pt>
          <cx:pt idx="13767">17.879846270411129</cx:pt>
          <cx:pt idx="13768">17.879773885423621</cx:pt>
          <cx:pt idx="13769">17.879715089501691</cx:pt>
          <cx:pt idx="13770">17.879338880463749</cx:pt>
          <cx:pt idx="13771">17.87810769408318</cx:pt>
          <cx:pt idx="13772">17.877519310055419</cx:pt>
          <cx:pt idx="13773">17.87668508085217</cx:pt>
          <cx:pt idx="13774">17.875951549296619</cx:pt>
          <cx:pt idx="13775">17.87558431659382</cx:pt>
          <cx:pt idx="13776">17.874785232358871</cx:pt>
          <cx:pt idx="13777">17.872489915285261</cx:pt>
          <cx:pt idx="13778">17.872261414838139</cx:pt>
          <cx:pt idx="13779">17.867432447283932</cx:pt>
          <cx:pt idx="13780">17.867343497761031</cx:pt>
          <cx:pt idx="13781">17.867304583926352</cx:pt>
          <cx:pt idx="13782">17.86698565131303</cx:pt>
          <cx:pt idx="13783">17.865499106574269</cx:pt>
          <cx:pt idx="13784">17.864728598918958</cx:pt>
          <cx:pt idx="13785">17.86407744526576</cx:pt>
          <cx:pt idx="13786">17.86394650761186</cx:pt>
          <cx:pt idx="13787">17.863738819506249</cx:pt>
          <cx:pt idx="13788">17.860883941328979</cx:pt>
          <cx:pt idx="13789">17.859715466853689</cx:pt>
          <cx:pt idx="13790">17.85902155160581</cx:pt>
          <cx:pt idx="13791">17.85884171772144</cx:pt>
          <cx:pt idx="13792">17.856912483604159</cx:pt>
          <cx:pt idx="13793">17.856350498424721</cx:pt>
          <cx:pt idx="13794">17.856081896027689</cx:pt>
          <cx:pt idx="13795">17.855980032108761</cx:pt>
          <cx:pt idx="13796">17.855899211513272</cx:pt>
          <cx:pt idx="13797">17.854283503079301</cx:pt>
          <cx:pt idx="13798">17.853541751596659</cx:pt>
          <cx:pt idx="13799">17.853507002983221</cx:pt>
          <cx:pt idx="13800">17.853046996971841</cx:pt>
          <cx:pt idx="13801">17.851610691546909</cx:pt>
          <cx:pt idx="13802">17.850017236049649</cx:pt>
          <cx:pt idx="13803">17.84682032280962</cx:pt>
          <cx:pt idx="13804">17.8461735117546</cx:pt>
          <cx:pt idx="13805">17.844169073557978</cx:pt>
          <cx:pt idx="13806">17.841705714281421</cx:pt>
          <cx:pt idx="13807">17.840898734333759</cx:pt>
          <cx:pt idx="13808">17.83988430431647</cx:pt>
          <cx:pt idx="13809">17.837101514155218</cx:pt>
          <cx:pt idx="13810">17.83644142663346</cx:pt>
          <cx:pt idx="13811">17.834908530911981</cx:pt>
          <cx:pt idx="13812">17.833992215699709</cx:pt>
          <cx:pt idx="13813">17.83159836141758</cx:pt>
          <cx:pt idx="13814">17.830477100738371</cx:pt>
          <cx:pt idx="13815">17.82880591986596</cx:pt>
          <cx:pt idx="13816">17.828635850001739</cx:pt>
          <cx:pt idx="13817">17.82837427634923</cx:pt>
          <cx:pt idx="13818">17.827947993274549</cx:pt>
          <cx:pt idx="13819">17.825146450675689</cx:pt>
          <cx:pt idx="13820">17.824545075270411</cx:pt>
          <cx:pt idx="13821">17.820941328694211</cx:pt>
          <cx:pt idx="13822">17.819969926653101</cx:pt>
          <cx:pt idx="13823">17.813631424830689</cx:pt>
          <cx:pt idx="13824">17.811926272840321</cx:pt>
          <cx:pt idx="13825">17.809485270419611</cx:pt>
          <cx:pt idx="13826">17.80893574869491</cx:pt>
          <cx:pt idx="13827">17.808543165528611</cx:pt>
          <cx:pt idx="13828">17.80801527645438</cx:pt>
          <cx:pt idx="13829">17.807513191686152</cx:pt>
          <cx:pt idx="13830">17.80701704466772</cx:pt>
          <cx:pt idx="13831">17.806214792362809</cx:pt>
          <cx:pt idx="13832">17.805949293091651</cx:pt>
          <cx:pt idx="13833">17.805806746271369</cx:pt>
          <cx:pt idx="13834">17.8055690056282</cx:pt>
          <cx:pt idx="13835">17.803221099325501</cx:pt>
          <cx:pt idx="13836">17.80257876181858</cx:pt>
          <cx:pt idx="13837">17.8024924361068</cx:pt>
          <cx:pt idx="13838">17.800182345101049</cx:pt>
          <cx:pt idx="13839">17.798063148644651</cx:pt>
          <cx:pt idx="13840">17.79731089947083</cx:pt>
          <cx:pt idx="13841">17.796897367830731</cx:pt>
          <cx:pt idx="13842">17.795491712815831</cx:pt>
          <cx:pt idx="13843">17.794425602476991</cx:pt>
          <cx:pt idx="13844">17.794084523465351</cx:pt>
          <cx:pt idx="13845">17.793414117367259</cx:pt>
          <cx:pt idx="13846">17.792823311969691</cx:pt>
          <cx:pt idx="13847">17.792378888367661</cx:pt>
          <cx:pt idx="13848">17.791481117024361</cx:pt>
          <cx:pt idx="13849">17.790539357211571</cx:pt>
          <cx:pt idx="13850">17.782819732258719</cx:pt>
          <cx:pt idx="13851">17.782357038224049</cx:pt>
          <cx:pt idx="13852">17.781649437522461</cx:pt>
          <cx:pt idx="13853">17.781116289414591</cx:pt>
          <cx:pt idx="13854">17.779142395933182</cx:pt>
          <cx:pt idx="13855">17.778493451859539</cx:pt>
          <cx:pt idx="13856">17.778106071749999</cx:pt>
          <cx:pt idx="13857">17.776962420075488</cx:pt>
          <cx:pt idx="13858">17.77477923017857</cx:pt>
          <cx:pt idx="13859">17.774251887286649</cx:pt>
          <cx:pt idx="13860">17.77389424820603</cx:pt>
          <cx:pt idx="13861">17.77261684853605</cx:pt>
          <cx:pt idx="13862">17.772318113782461</cx:pt>
          <cx:pt idx="13863">17.771983869364359</cx:pt>
          <cx:pt idx="13864">17.77170730777431</cx:pt>
          <cx:pt idx="13865">17.770157829810259</cx:pt>
          <cx:pt idx="13866">17.76968101279995</cx:pt>
          <cx:pt idx="13867">17.76838531766505</cx:pt>
          <cx:pt idx="13868">17.76689027775581</cx:pt>
          <cx:pt idx="13869">17.766427440055232</cx:pt>
          <cx:pt idx="13870">17.763775489195051</cx:pt>
          <cx:pt idx="13871">17.761419049720811</cx:pt>
          <cx:pt idx="13872">17.760406291508762</cx:pt>
          <cx:pt idx="13873">17.759642869939441</cx:pt>
          <cx:pt idx="13874">17.756792691846961</cx:pt>
          <cx:pt idx="13875">17.75625860649399</cx:pt>
          <cx:pt idx="13876">17.756014042769429</cx:pt>
          <cx:pt idx="13877">17.755460311057739</cx:pt>
          <cx:pt idx="13878">17.755161685559411</cx:pt>
          <cx:pt idx="13879">17.753676294858</cx:pt>
          <cx:pt idx="13880">17.751646362056729</cx:pt>
          <cx:pt idx="13881">17.75130618495535</cx:pt>
          <cx:pt idx="13882">17.750940140052329</cx:pt>
          <cx:pt idx="13883">17.750285242765671</cx:pt>
          <cx:pt idx="13884">17.749183114027229</cx:pt>
          <cx:pt idx="13885">17.748697533953511</cx:pt>
          <cx:pt idx="13886">17.7486184564839</cx:pt>
          <cx:pt idx="13887">17.748377941915859</cx:pt>
          <cx:pt idx="13888">17.74683206035683</cx:pt>
          <cx:pt idx="13889">17.74628942386515</cx:pt>
          <cx:pt idx="13890">17.745149579190191</cx:pt>
          <cx:pt idx="13891">17.742981359157842</cx:pt>
          <cx:pt idx="13892">17.741421528132779</cx:pt>
          <cx:pt idx="13893">17.74127957601889</cx:pt>
          <cx:pt idx="13894">17.74033218823973</cx:pt>
          <cx:pt idx="13895">17.73833718992454</cx:pt>
          <cx:pt idx="13896">17.737065702766959</cx:pt>
          <cx:pt idx="13897">17.73521906283279</cx:pt>
          <cx:pt idx="13898">17.73501141572352</cx:pt>
          <cx:pt idx="13899">17.73462752496015</cx:pt>
          <cx:pt idx="13900">17.73244216532925</cx:pt>
          <cx:pt idx="13901">17.731906129734138</cx:pt>
          <cx:pt idx="13902">17.731289369629408</cx:pt>
          <cx:pt idx="13903">17.729538890786369</cx:pt>
          <cx:pt idx="13904">17.729142755797781</cx:pt>
          <cx:pt idx="13905">17.728592333765949</cx:pt>
          <cx:pt idx="13906">17.727037640460921</cx:pt>
          <cx:pt idx="13907">17.72604233423538</cx:pt>
          <cx:pt idx="13908">17.725767514355741</cx:pt>
          <cx:pt idx="13909">17.72462575019507</cx:pt>
          <cx:pt idx="13910">17.72454426993281</cx:pt>
          <cx:pt idx="13911">17.722970428119599</cx:pt>
          <cx:pt idx="13912">17.722648577370141</cx:pt>
          <cx:pt idx="13913">17.720969580206368</cx:pt>
          <cx:pt idx="13914">17.720318031075561</cx:pt>
          <cx:pt idx="13915">17.720160866140549</cx:pt>
          <cx:pt idx="13916">17.71964184241374</cx:pt>
          <cx:pt idx="13917">17.718837259296588</cx:pt>
          <cx:pt idx="13918">17.718822374372259</cx:pt>
          <cx:pt idx="13919">17.718149301703299</cx:pt>
          <cx:pt idx="13920">17.717718333241329</cx:pt>
          <cx:pt idx="13921">17.717146735532911</cx:pt>
          <cx:pt idx="13922">17.71668498225403</cx:pt>
          <cx:pt idx="13923">17.715863492756839</cx:pt>
          <cx:pt idx="13924">17.71496189746442</cx:pt>
          <cx:pt idx="13925">17.714952773358579</cx:pt>
          <cx:pt idx="13926">17.714392118385639</cx:pt>
          <cx:pt idx="13927">17.714377171014881</cx:pt>
          <cx:pt idx="13928">17.713193683888289</cx:pt>
          <cx:pt idx="13929">17.71268446853157</cx:pt>
          <cx:pt idx="13930">17.71255195549378</cx:pt>
          <cx:pt idx="13931">17.711071792991039</cx:pt>
          <cx:pt idx="13932">17.7084928965436</cx:pt>
          <cx:pt idx="13933">17.70744636250538</cx:pt>
          <cx:pt idx="13934">17.705329684067959</cx:pt>
          <cx:pt idx="13935">17.70343308151552</cx:pt>
          <cx:pt idx="13936">17.700585512883439</cx:pt>
          <cx:pt idx="13937">17.700052400169199</cx:pt>
          <cx:pt idx="13938">17.697529944674411</cx:pt>
          <cx:pt idx="13939">17.69639342072119</cx:pt>
          <cx:pt idx="13940">17.695891761564148</cx:pt>
          <cx:pt idx="13941">17.69503623925069</cx:pt>
          <cx:pt idx="13942">17.69043900904332</cx:pt>
          <cx:pt idx="13943">17.689720919475349</cx:pt>
          <cx:pt idx="13944">17.68864295505886</cx:pt>
          <cx:pt idx="13945">17.68826544437778</cx:pt>
          <cx:pt idx="13946">17.687643560045888</cx:pt>
          <cx:pt idx="13947">17.685943831727741</cx:pt>
          <cx:pt idx="13948">17.685746927760889</cx:pt>
          <cx:pt idx="13949">17.683352099306699</cx:pt>
          <cx:pt idx="13950">17.68198118899916</cx:pt>
          <cx:pt idx="13951">17.68185138023081</cx:pt>
          <cx:pt idx="13952">17.678928424966301</cx:pt>
          <cx:pt idx="13953">17.677259938762361</cx:pt>
          <cx:pt idx="13954">17.676246842986121</cx:pt>
          <cx:pt idx="13955">17.67317727165236</cx:pt>
          <cx:pt idx="13956">17.672816245187629</cx:pt>
          <cx:pt idx="13957">17.667421575405381</cx:pt>
          <cx:pt idx="13958">17.666093901027001</cx:pt>
          <cx:pt idx="13959">17.666015055986481</cx:pt>
          <cx:pt idx="13960">17.665696729803209</cx:pt>
          <cx:pt idx="13961">17.664002267890211</cx:pt>
          <cx:pt idx="13962">17.66277808750305</cx:pt>
          <cx:pt idx="13963">17.661394016329162</cx:pt>
          <cx:pt idx="13964">17.661099383235712</cx:pt>
          <cx:pt idx="13965">17.66108492566584</cx:pt>
          <cx:pt idx="13966">17.661010338902798</cx:pt>
          <cx:pt idx="13967">17.65978536885963</cx:pt>
          <cx:pt idx="13968">17.658800049662599</cx:pt>
          <cx:pt idx="13969">17.658452044320779</cx:pt>
          <cx:pt idx="13970">17.65812627978822</cx:pt>
          <cx:pt idx="13971">17.657023931461271</cx:pt>
          <cx:pt idx="13972">17.656797525481419</cx:pt>
          <cx:pt idx="13973">17.655077774260029</cx:pt>
          <cx:pt idx="13974">17.65499510481845</cx:pt>
          <cx:pt idx="13975">17.652641634168901</cx:pt>
          <cx:pt idx="13976">17.651732374877621</cx:pt>
          <cx:pt idx="13977">17.651367958525739</cx:pt>
          <cx:pt idx="13978">17.651068010004671</cx:pt>
          <cx:pt idx="13979">17.650559860004609</cx:pt>
          <cx:pt idx="13980">17.65039359180307</cx:pt>
          <cx:pt idx="13981">17.649655166491151</cx:pt>
          <cx:pt idx="13982">17.64962317293552</cx:pt>
          <cx:pt idx="13983">17.648774403021161</cx:pt>
          <cx:pt idx="13984">17.647060108479391</cx:pt>
          <cx:pt idx="13985">17.641342138628382</cx:pt>
          <cx:pt idx="13986">17.640822176473961</cx:pt>
          <cx:pt idx="13987">17.64081224928681</cx:pt>
          <cx:pt idx="13988">17.64021789111333</cx:pt>
          <cx:pt idx="13989">17.639745570879491</cx:pt>
          <cx:pt idx="13990">17.638247545618611</cx:pt>
          <cx:pt idx="13991">17.637451181111121</cx:pt>
          <cx:pt idx="13992">17.63443329964489</cx:pt>
          <cx:pt idx="13993">17.632684298289568</cx:pt>
          <cx:pt idx="13994">17.632488943339371</cx:pt>
          <cx:pt idx="13995">17.63090905254494</cx:pt>
          <cx:pt idx="13996">17.627977846139519</cx:pt>
          <cx:pt idx="13997">17.627606469818549</cx:pt>
          <cx:pt idx="13998">17.627483651050628</cx:pt>
          <cx:pt idx="13999">17.625253283869039</cx:pt>
          <cx:pt idx="14000">17.624480637224931</cx:pt>
          <cx:pt idx="14001">17.624038686032652</cx:pt>
          <cx:pt idx="14002">17.622678877683459</cx:pt>
          <cx:pt idx="14003">17.622107331546271</cx:pt>
          <cx:pt idx="14004">17.622087602013409</cx:pt>
          <cx:pt idx="14005">17.619022008142782</cx:pt>
          <cx:pt idx="14006">17.617491857869979</cx:pt>
          <cx:pt idx="14007">17.617491343850809</cx:pt>
          <cx:pt idx="14008">17.61736745163903</cx:pt>
          <cx:pt idx="14009">17.615905616087261</cx:pt>
          <cx:pt idx="14010">17.614777525356139</cx:pt>
          <cx:pt idx="14011">17.61137206677515</cx:pt>
          <cx:pt idx="14012">17.610271821655768</cx:pt>
          <cx:pt idx="14013">17.610086512187081</cx:pt>
          <cx:pt idx="14014">17.60808067370191</cx:pt>
          <cx:pt idx="14015">17.607953332061481</cx:pt>
          <cx:pt idx="14016">17.606140049891991</cx:pt>
          <cx:pt idx="14017">17.605968401287491</cx:pt>
          <cx:pt idx="14018">17.60586977849227</cx:pt>
          <cx:pt idx="14019">17.605066180802481</cx:pt>
          <cx:pt idx="14020">17.603629332022951</cx:pt>
          <cx:pt idx="14021">17.602698341845969</cx:pt>
          <cx:pt idx="14022">17.600558389694871</cx:pt>
          <cx:pt idx="14023">17.5993224158121</cx:pt>
          <cx:pt idx="14024">17.59577537875558</cx:pt>
          <cx:pt idx="14025">17.595232471948918</cx:pt>
          <cx:pt idx="14026">17.594960161360898</cx:pt>
          <cx:pt idx="14027">17.5928768340274</cx:pt>
          <cx:pt idx="14028">17.589539092411801</cx:pt>
          <cx:pt idx="14029">17.587486545856819</cx:pt>
          <cx:pt idx="14030">17.58492998400683</cx:pt>
          <cx:pt idx="14031">17.583064137394931</cx:pt>
          <cx:pt idx="14032">17.582106284124361</cx:pt>
          <cx:pt idx="14033">17.580133827057072</cx:pt>
          <cx:pt idx="14034">17.574500657165778</cx:pt>
          <cx:pt idx="14035">17.573708166318472</cx:pt>
          <cx:pt idx="14036">17.5728593472748</cx:pt>
          <cx:pt idx="14037">17.57173909835716</cx:pt>
          <cx:pt idx="14038">17.571209655242949</cx:pt>
          <cx:pt idx="14039">17.570104254178759</cx:pt>
          <cx:pt idx="14040">17.568186399885938</cx:pt>
          <cx:pt idx="14041">17.56406610894912</cx:pt>
          <cx:pt idx="14042">17.562916345751489</cx:pt>
          <cx:pt idx="14043">17.562509090687151</cx:pt>
          <cx:pt idx="14044">17.560637240227791</cx:pt>
          <cx:pt idx="14045">17.558200891803541</cx:pt>
          <cx:pt idx="14046">17.557522503792072</cx:pt>
          <cx:pt idx="14047">17.556193940889528</cx:pt>
          <cx:pt idx="14048">17.554499310845522</cx:pt>
          <cx:pt idx="14049">17.55331090878672</cx:pt>
          <cx:pt idx="14050">17.553089924068551</cx:pt>
          <cx:pt idx="14051">17.551026194665791</cx:pt>
          <cx:pt idx="14052">17.549777825688398</cx:pt>
          <cx:pt idx="14053">17.547122127534951</cx:pt>
          <cx:pt idx="14054">17.547039494070479</cx:pt>
          <cx:pt idx="14055">17.546954060529099</cx:pt>
          <cx:pt idx="14056">17.546722818933809</cx:pt>
          <cx:pt idx="14057">17.54633337026981</cx:pt>
          <cx:pt idx="14058">17.544738335954509</cx:pt>
          <cx:pt idx="14059">17.543064050978689</cx:pt>
          <cx:pt idx="14060">17.542396345880711</cx:pt>
          <cx:pt idx="14061">17.54141147398758</cx:pt>
          <cx:pt idx="14062">17.541371780752069</cx:pt>
          <cx:pt idx="14063">17.540984862150289</cx:pt>
          <cx:pt idx="14064">17.54059605763219</cx:pt>
          <cx:pt idx="14065">17.54031076832203</cx:pt>
          <cx:pt idx="14066">17.538990416344681</cx:pt>
          <cx:pt idx="14067">17.538594119502211</cx:pt>
          <cx:pt idx="14068">17.538497005155762</cx:pt>
          <cx:pt idx="14069">17.537320892689721</cx:pt>
          <cx:pt idx="14070">17.535932567114209</cx:pt>
          <cx:pt idx="14071">17.535672707880789</cx:pt>
          <cx:pt idx="14072">17.535354141481498</cx:pt>
          <cx:pt idx="14073">17.533224447007932</cx:pt>
          <cx:pt idx="14074">17.532966824536359</cx:pt>
          <cx:pt idx="14075">17.530202614122881</cx:pt>
          <cx:pt idx="14076">17.529714468479231</cx:pt>
          <cx:pt idx="14077">17.527912044084921</cx:pt>
          <cx:pt idx="14078">17.524585811142419</cx:pt>
          <cx:pt idx="14079">17.524528046039979</cx:pt>
          <cx:pt idx="14080">17.523727423974002</cx:pt>
          <cx:pt idx="14081">17.522748902443869</cx:pt>
          <cx:pt idx="14082">17.520060875856402</cx:pt>
          <cx:pt idx="14083">17.519413374045762</cx:pt>
          <cx:pt idx="14084">17.517412991940979</cx:pt>
          <cx:pt idx="14085">17.515120676352279</cx:pt>
          <cx:pt idx="14086">17.51477231187414</cx:pt>
          <cx:pt idx="14087">17.514631377661448</cx:pt>
          <cx:pt idx="14088">17.514111541883501</cx:pt>
          <cx:pt idx="14089">17.514036258506572</cx:pt>
          <cx:pt idx="14090">17.512697679212401</cx:pt>
          <cx:pt idx="14091">17.508799346215941</cx:pt>
          <cx:pt idx="14092">17.507605557788619</cx:pt>
          <cx:pt idx="14093">17.507378468706651</cx:pt>
          <cx:pt idx="14094">17.506971415605651</cx:pt>
          <cx:pt idx="14095">17.50612911867869</cx:pt>
          <cx:pt idx="14096">17.504829838506311</cx:pt>
          <cx:pt idx="14097">17.504758193504308</cx:pt>
          <cx:pt idx="14098">17.503824808539349</cx:pt>
          <cx:pt idx="14099">17.503357959815759</cx:pt>
          <cx:pt idx="14100">17.501978174559881</cx:pt>
          <cx:pt idx="14101">17.5007385719524</cx:pt>
          <cx:pt idx="14102">17.495236719927391</cx:pt>
          <cx:pt idx="14103">17.495110629593221</cx:pt>
          <cx:pt idx="14104">17.49498600207734</cx:pt>
          <cx:pt idx="14105">17.49261698473731</cx:pt>
          <cx:pt idx="14106">17.491454075824031</cx:pt>
          <cx:pt idx="14107">17.490797097949059</cx:pt>
          <cx:pt idx="14108">17.49025854616719</cx:pt>
          <cx:pt idx="14109">17.48931436905497</cx:pt>
          <cx:pt idx="14110">17.487869256790379</cx:pt>
          <cx:pt idx="14111">17.48240522265489</cx:pt>
          <cx:pt idx="14112">17.482173804288571</cx:pt>
          <cx:pt idx="14113">17.481768226992511</cx:pt>
          <cx:pt idx="14114">17.479509568908401</cx:pt>
          <cx:pt idx="14115">17.479196007048611</cx:pt>
          <cx:pt idx="14116">17.478781497804789</cx:pt>
          <cx:pt idx="14117">17.478317642534581</cx:pt>
          <cx:pt idx="14118">17.47801977378483</cx:pt>
          <cx:pt idx="14119">17.477058728286881</cx:pt>
          <cx:pt idx="14120">17.47698321705332</cx:pt>
          <cx:pt idx="14121">17.47697626901553</cx:pt>
          <cx:pt idx="14122">17.476948420073558</cx:pt>
          <cx:pt idx="14123">17.476489288644821</cx:pt>
          <cx:pt idx="14124">17.472825005232941</cx:pt>
          <cx:pt idx="14125">17.470694695725431</cx:pt>
          <cx:pt idx="14126">17.469997489656379</cx:pt>
          <cx:pt idx="14127">17.46736481308108</cx:pt>
          <cx:pt idx="14128">17.4649150161002</cx:pt>
          <cx:pt idx="14129">17.46443185826422</cx:pt>
          <cx:pt idx="14130">17.46308315288875</cx:pt>
          <cx:pt idx="14131">17.458336868968608</cx:pt>
          <cx:pt idx="14132">17.458322667700529</cx:pt>
          <cx:pt idx="14133">17.45210102226763</cx:pt>
          <cx:pt idx="14134">17.451911181109551</cx:pt>
          <cx:pt idx="14135">17.44824831537845</cx:pt>
          <cx:pt idx="14136">17.446220441292869</cx:pt>
          <cx:pt idx="14137">17.445332040008189</cx:pt>
          <cx:pt idx="14138">17.445030299619589</cx:pt>
          <cx:pt idx="14139">17.444606292775291</cx:pt>
          <cx:pt idx="14140">17.443034781493939</cx:pt>
          <cx:pt idx="14141">17.442816721023121</cx:pt>
          <cx:pt idx="14142">17.44196470837953</cx:pt>
          <cx:pt idx="14143">17.439771821950838</cx:pt>
          <cx:pt idx="14144">17.439383437183601</cx:pt>
          <cx:pt idx="14145">17.438575401482741</cx:pt>
          <cx:pt idx="14146">17.438298365061421</cx:pt>
          <cx:pt idx="14147">17.43827330929874</cx:pt>
          <cx:pt idx="14148">17.436700854156751</cx:pt>
          <cx:pt idx="14149">17.436107875036122</cx:pt>
          <cx:pt idx="14150">17.431541210643839</cx:pt>
          <cx:pt idx="14151">17.431391781497961</cx:pt>
          <cx:pt idx="14152">17.430047795391161</cx:pt>
          <cx:pt idx="14153">17.42912929108228</cx:pt>
          <cx:pt idx="14154">17.42876984714831</cx:pt>
          <cx:pt idx="14155">17.42858970179724</cx:pt>
          <cx:pt idx="14156">17.42672861730291</cx:pt>
          <cx:pt idx="14157">17.426182499813361</cx:pt>
          <cx:pt idx="14158">17.42482998197401</cx:pt>
          <cx:pt idx="14159">17.423317769713211</cx:pt>
          <cx:pt idx="14160">17.422785489988499</cx:pt>
          <cx:pt idx="14161">17.422461373629179</cx:pt>
          <cx:pt idx="14162">17.420882335604642</cx:pt>
          <cx:pt idx="14163">17.420037969551981</cx:pt>
          <cx:pt idx="14164">17.41537005391223</cx:pt>
          <cx:pt idx="14165">17.41493278431961</cx:pt>
          <cx:pt idx="14166">17.41455931175334</cx:pt>
          <cx:pt idx="14167">17.414453675647419</cx:pt>
          <cx:pt idx="14168">17.413802782228831</cx:pt>
          <cx:pt idx="14169">17.412167361512029</cx:pt>
          <cx:pt idx="14170">17.410138360152189</cx:pt>
          <cx:pt idx="14171">17.40889114750766</cx:pt>
          <cx:pt idx="14172">17.408332659730739</cx:pt>
          <cx:pt idx="14173">17.40678446371599</cx:pt>
          <cx:pt idx="14174">17.40673432631062</cx:pt>
          <cx:pt idx="14175">17.40621926863442</cx:pt>
          <cx:pt idx="14176">17.405178266690719</cx:pt>
          <cx:pt idx="14177">17.402668340327939</cx:pt>
          <cx:pt idx="14178">17.400942383407831</cx:pt>
          <cx:pt idx="14179">17.4005697776354</cx:pt>
          <cx:pt idx="14180">17.397754804369931</cx:pt>
          <cx:pt idx="14181">17.397324350750669</cx:pt>
          <cx:pt idx="14182">17.395105394720272</cx:pt>
          <cx:pt idx="14183">17.394974632346418</cx:pt>
          <cx:pt idx="14184">17.394148636191801</cx:pt>
          <cx:pt idx="14185">17.39378992836885</cx:pt>
          <cx:pt idx="14186">17.393741831767141</cx:pt>
          <cx:pt idx="14187">17.391301954761389</cx:pt>
          <cx:pt idx="14188">17.391168076899788</cx:pt>
          <cx:pt idx="14189">17.39067016818947</cx:pt>
          <cx:pt idx="14190">17.390459309481919</cx:pt>
          <cx:pt idx="14191">17.387940260945712</cx:pt>
          <cx:pt idx="14192">17.38770230773968</cx:pt>
          <cx:pt idx="14193">17.38703690602302</cx:pt>
          <cx:pt idx="14194">17.385355619326759</cx:pt>
          <cx:pt idx="14195">17.380811754153701</cx:pt>
          <cx:pt idx="14196">17.380407560287921</cx:pt>
          <cx:pt idx="14197">17.37241351991883</cx:pt>
          <cx:pt idx="14198">17.369218418727201</cx:pt>
          <cx:pt idx="14199">17.368675890584662</cx:pt>
          <cx:pt idx="14200">17.36743080270298</cx:pt>
          <cx:pt idx="14201">17.366615401915901</cx:pt>
          <cx:pt idx="14202">17.362494604929971</cx:pt>
          <cx:pt idx="14203">17.36208468341426</cx:pt>
          <cx:pt idx="14204">17.361990629770521</cx:pt>
          <cx:pt idx="14205">17.361456427274739</cx:pt>
          <cx:pt idx="14206">17.357733304546599</cx:pt>
          <cx:pt idx="14207">17.356756609154491</cx:pt>
          <cx:pt idx="14208">17.355870449562602</cx:pt>
          <cx:pt idx="14209">17.355343266834659</cx:pt>
          <cx:pt idx="14210">17.353864475246478</cx:pt>
          <cx:pt idx="14211">17.35383404440833</cx:pt>
          <cx:pt idx="14212">17.353704705843629</cx:pt>
          <cx:pt idx="14213">17.35324388150617</cx:pt>
          <cx:pt idx="14214">17.35264026026768</cx:pt>
          <cx:pt idx="14215">17.351914434295079</cx:pt>
          <cx:pt idx="14216">17.34862597160831</cx:pt>
          <cx:pt idx="14217">17.346253504686342</cx:pt>
          <cx:pt idx="14218">17.341510293168259</cx:pt>
          <cx:pt idx="14219">17.341270816559511</cx:pt>
          <cx:pt idx="14220">17.340399340919081</cx:pt>
          <cx:pt idx="14221">17.34021779126158</cx:pt>
          <cx:pt idx="14222">17.3402023236102</cx:pt>
          <cx:pt idx="14223">17.337928277809421</cx:pt>
          <cx:pt idx="14224">17.337899590995299</cx:pt>
          <cx:pt idx="14225">17.337335084018971</cx:pt>
          <cx:pt idx="14226">17.336759964849431</cx:pt>
          <cx:pt idx="14227">17.336124968591282</cx:pt>
          <cx:pt idx="14228">17.334632427564991</cx:pt>
          <cx:pt idx="14229">17.334194908404459</cx:pt>
          <cx:pt idx="14230">17.33222715604802</cx:pt>
          <cx:pt idx="14231">17.330620059064081</cx:pt>
          <cx:pt idx="14232">17.329509754754611</cx:pt>
          <cx:pt idx="14233">17.329006968215701</cx:pt>
          <cx:pt idx="14234">17.32762672730156</cx:pt>
          <cx:pt idx="14235">17.325951590457429</cx:pt>
          <cx:pt idx="14236">17.324958963291198</cx:pt>
          <cx:pt idx="14237">17.323801915097349</cx:pt>
          <cx:pt idx="14238">17.321928805541098</cx:pt>
          <cx:pt idx="14239">17.321237642441449</cx:pt>
          <cx:pt idx="14240">17.321118848253931</cx:pt>
          <cx:pt idx="14241">17.320531920731021</cx:pt>
          <cx:pt idx="14242">17.31976051720331</cx:pt>
          <cx:pt idx="14243">17.318692508576891</cx:pt>
          <cx:pt idx="14244">17.315039918769649</cx:pt>
          <cx:pt idx="14245">17.311029021537291</cx:pt>
          <cx:pt idx="14246">17.306029101345921</cx:pt>
          <cx:pt idx="14247">17.305501133161851</cx:pt>
          <cx:pt idx="14248">17.303223734611031</cx:pt>
          <cx:pt idx="14249">17.300523644160389</cx:pt>
          <cx:pt idx="14250">17.300198108750621</cx:pt>
          <cx:pt idx="14251">17.299820273950509</cx:pt>
          <cx:pt idx="14252">17.299761986885201</cx:pt>
          <cx:pt idx="14253">17.298527361681089</cx:pt>
          <cx:pt idx="14254">17.293440877964041</cx:pt>
          <cx:pt idx="14255">17.292015695951068</cx:pt>
          <cx:pt idx="14256">17.29111326209712</cx:pt>
          <cx:pt idx="14257">17.28936523638923</cx:pt>
          <cx:pt idx="14258">17.287222647479801</cx:pt>
          <cx:pt idx="14259">17.28557860033305</cx:pt>
          <cx:pt idx="14260">17.2825302542897</cx:pt>
          <cx:pt idx="14261">17.281607734621002</cx:pt>
          <cx:pt idx="14262">17.277473459904499</cx:pt>
          <cx:pt idx="14263">17.275818857251291</cx:pt>
          <cx:pt idx="14264">17.27416527808553</cx:pt>
          <cx:pt idx="14265">17.273088076430291</cx:pt>
          <cx:pt idx="14266">17.272982112739061</cx:pt>
          <cx:pt idx="14267">17.272700695678299</cx:pt>
          <cx:pt idx="14268">17.27253997677537</cx:pt>
          <cx:pt idx="14269">17.271987596986879</cx:pt>
          <cx:pt idx="14270">17.27151047919568</cx:pt>
          <cx:pt idx="14271">17.271310811453588</cx:pt>
          <cx:pt idx="14272">17.270842398675349</cx:pt>
          <cx:pt idx="14273">17.27072695073133</cx:pt>
          <cx:pt idx="14274">17.269531014716421</cx:pt>
          <cx:pt idx="14275">17.267822100830969</cx:pt>
          <cx:pt idx="14276">17.26724780099082</cx:pt>
          <cx:pt idx="14277">17.26645376558734</cx:pt>
          <cx:pt idx="14278">17.262440456085919</cx:pt>
          <cx:pt idx="14279">17.262151687532519</cx:pt>
          <cx:pt idx="14280">17.25924500939152</cx:pt>
          <cx:pt idx="14281">17.258886998458571</cx:pt>
          <cx:pt idx="14282">17.258143149512978</cx:pt>
          <cx:pt idx="14283">17.257706411155159</cx:pt>
          <cx:pt idx="14284">17.257633143584052</cx:pt>
          <cx:pt idx="14285">17.256467196552371</cx:pt>
          <cx:pt idx="14286">17.256177582057301</cx:pt>
          <cx:pt idx="14287">17.254425812957241</cx:pt>
          <cx:pt idx="14288">17.253235108375641</cx:pt>
          <cx:pt idx="14289">17.250047808916449</cx:pt>
          <cx:pt idx="14290">17.249169552980451</cx:pt>
          <cx:pt idx="14291">17.246768529789211</cx:pt>
          <cx:pt idx="14292">17.24650982148869</cx:pt>
          <cx:pt idx="14293">17.2447996531189</cx:pt>
          <cx:pt idx="14294">17.2447253439455</cx:pt>
          <cx:pt idx="14295">17.243616189393979</cx:pt>
          <cx:pt idx="14296">17.24035441849837</cx:pt>
          <cx:pt idx="14297">17.24017335640664</cx:pt>
          <cx:pt idx="14298">17.238230144040049</cx:pt>
          <cx:pt idx="14299">17.23527687094489</cx:pt>
          <cx:pt idx="14300">17.234282768890271</cx:pt>
          <cx:pt idx="14301">17.22942070136768</cx:pt>
          <cx:pt idx="14302">17.227455654216719</cx:pt>
          <cx:pt idx="14303">17.226120657269149</cx:pt>
          <cx:pt idx="14304">17.2258427577185</cx:pt>
          <cx:pt idx="14305">17.223687806822628</cx:pt>
          <cx:pt idx="14306">17.22290005881004</cx:pt>
          <cx:pt idx="14307">17.222889438769311</cx:pt>
          <cx:pt idx="14308">17.22267879114715</cx:pt>
          <cx:pt idx="14309">17.2225109237853</cx:pt>
          <cx:pt idx="14310">17.21796996080419</cx:pt>
          <cx:pt idx="14311">17.216953599419838</cx:pt>
          <cx:pt idx="14312">17.213386160400368</cx:pt>
          <cx:pt idx="14313">17.212488773223949</cx:pt>
          <cx:pt idx="14314">17.209722711325561</cx:pt>
          <cx:pt idx="14315">17.209034342976651</cx:pt>
          <cx:pt idx="14316">17.205694843178922</cx:pt>
          <cx:pt idx="14317">17.20502909138996</cx:pt>
          <cx:pt idx="14318">17.20364193947772</cx:pt>
          <cx:pt idx="14319">17.198426825594112</cx:pt>
          <cx:pt idx="14320">17.197628475092319</cx:pt>
          <cx:pt idx="14321">17.194535780914521</cx:pt>
          <cx:pt idx="14322">17.194020580988379</cx:pt>
          <cx:pt idx="14323">17.19362782125765</cx:pt>
          <cx:pt idx="14324">17.193103282173649</cx:pt>
          <cx:pt idx="14325">17.19275927875826</cx:pt>
          <cx:pt idx="14326">17.191493104521701</cx:pt>
          <cx:pt idx="14327">17.189737490562599</cx:pt>
          <cx:pt idx="14328">17.18757653822794</cx:pt>
          <cx:pt idx="14329">17.184046172121601</cx:pt>
          <cx:pt idx="14330">17.183562035599429</cx:pt>
          <cx:pt idx="14331">17.182225895860689</cx:pt>
          <cx:pt idx="14332">17.18181655727312</cx:pt>
          <cx:pt idx="14333">17.179714092551439</cx:pt>
          <cx:pt idx="14334">17.178596291970571</cx:pt>
          <cx:pt idx="14335">17.178574877101269</cx:pt>
          <cx:pt idx="14336">17.176037490610931</cx:pt>
          <cx:pt idx="14337">17.175816675018911</cx:pt>
          <cx:pt idx="14338">17.17513398877373</cx:pt>
          <cx:pt idx="14339">17.172618871892109</cx:pt>
          <cx:pt idx="14340">17.17137698067604</cx:pt>
          <cx:pt idx="14341">17.169738812901858</cx:pt>
          <cx:pt idx="14342">17.168235204553589</cx:pt>
          <cx:pt idx="14343">17.16615749523713</cx:pt>
          <cx:pt idx="14344">17.16612727931718</cx:pt>
          <cx:pt idx="14345">17.16600333924994</cx:pt>
          <cx:pt idx="14346">17.1639204321711</cx:pt>
          <cx:pt idx="14347">17.162546151483721</cx:pt>
          <cx:pt idx="14348">17.160398296795641</cx:pt>
          <cx:pt idx="14349">17.159292299312799</cx:pt>
          <cx:pt idx="14350">17.157973462462252</cx:pt>
          <cx:pt idx="14351">17.157153676740691</cx:pt>
          <cx:pt idx="14352">17.15689978284048</cx:pt>
          <cx:pt idx="14353">17.15667803622302</cx:pt>
          <cx:pt idx="14354">17.156194903097639</cx:pt>
          <cx:pt idx="14355">17.155340405918459</cx:pt>
          <cx:pt idx="14356">17.155015120793902</cx:pt>
          <cx:pt idx="14357">17.15335260831424</cx:pt>
          <cx:pt idx="14358">17.15332429937709</cx:pt>
          <cx:pt idx="14359">17.152313134588191</cx:pt>
          <cx:pt idx="14360">17.151903259802079</cx:pt>
          <cx:pt idx="14361">17.151401201461969</cx:pt>
          <cx:pt idx="14362">17.150873326247272</cx:pt>
          <cx:pt idx="14363">17.150742389877092</cx:pt>
          <cx:pt idx="14364">17.150406305264081</cx:pt>
          <cx:pt idx="14365">17.148714003167669</cx:pt>
          <cx:pt idx="14366">17.147661503684219</cx:pt>
          <cx:pt idx="14367">17.146590523092179</cx:pt>
          <cx:pt idx="14368">17.144788402632159</cx:pt>
          <cx:pt idx="14369">17.144369900550469</cx:pt>
          <cx:pt idx="14370">17.14376951651564</cx:pt>
          <cx:pt idx="14371">17.142825345106779</cx:pt>
          <cx:pt idx="14372">17.142732051514841</cx:pt>
          <cx:pt idx="14373">17.142619582786921</cx:pt>
          <cx:pt idx="14374">17.141023064858949</cx:pt>
          <cx:pt idx="14375">17.140424308509079</cx:pt>
          <cx:pt idx="14376">17.138134211071112</cx:pt>
          <cx:pt idx="14377">17.137698405556211</cx:pt>
          <cx:pt idx="14378">17.13641290373387</cx:pt>
          <cx:pt idx="14379">17.135206745275571</cx:pt>
          <cx:pt idx="14380">17.13413052074015</cx:pt>
          <cx:pt idx="14381">17.132430157984889</cx:pt>
          <cx:pt idx="14382">17.130889517824329</cx:pt>
          <cx:pt idx="14383">17.130393038840101</cx:pt>
          <cx:pt idx="14384">17.128995857515509</cx:pt>
          <cx:pt idx="14385">17.12889069438139</cx:pt>
          <cx:pt idx="14386">17.128329238633501</cx:pt>
          <cx:pt idx="14387">17.126934606520081</cx:pt>
          <cx:pt idx="14388">17.12665112702431</cx:pt>
          <cx:pt idx="14389">17.126484925578961</cx:pt>
          <cx:pt idx="14390">17.125849756949151</cx:pt>
          <cx:pt idx="14391">17.124937493492389</cx:pt>
          <cx:pt idx="14392">17.123196999528581</cx:pt>
          <cx:pt idx="14393">17.123163393712211</cx:pt>
          <cx:pt idx="14394">17.12297371729732</cx:pt>
          <cx:pt idx="14395">17.12186297692018</cx:pt>
          <cx:pt idx="14396">17.121244468819839</cx:pt>
          <cx:pt idx="14397">17.12080801589407</cx:pt>
          <cx:pt idx="14398">17.119654575828221</cx:pt>
          <cx:pt idx="14399">17.11900280404835</cx:pt>
          <cx:pt idx="14400">17.1164253215176</cx:pt>
          <cx:pt idx="14401">17.11605771373749</cx:pt>
          <cx:pt idx="14402">17.114137969474751</cx:pt>
          <cx:pt idx="14403">17.113816573031269</cx:pt>
          <cx:pt idx="14404">17.112675554680081</cx:pt>
          <cx:pt idx="14405">17.112120919441089</cx:pt>
          <cx:pt idx="14406">17.11151916366423</cx:pt>
          <cx:pt idx="14407">17.111058558583309</cx:pt>
          <cx:pt idx="14408">17.109983484780109</cx:pt>
          <cx:pt idx="14409">17.109805698731339</cx:pt>
          <cx:pt idx="14410">17.107323315542711</cx:pt>
          <cx:pt idx="14411">17.106570827389572</cx:pt>
          <cx:pt idx="14412">17.10608829415434</cx:pt>
          <cx:pt idx="14413">17.10583130986004</cx:pt>
          <cx:pt idx="14414">17.105667272747521</cx:pt>
          <cx:pt idx="14415">17.104770374731629</cx:pt>
          <cx:pt idx="14416">17.104406786349241</cx:pt>
          <cx:pt idx="14417">17.101148615648889</cx:pt>
          <cx:pt idx="14418">17.09925846427744</cx:pt>
          <cx:pt idx="14419">17.098024226086089</cx:pt>
          <cx:pt idx="14420">17.097527150166059</cx:pt>
          <cx:pt idx="14421">17.095688335480411</cx:pt>
          <cx:pt idx="14422">17.091756939033459</cx:pt>
          <cx:pt idx="14423">17.090439576237891</cx:pt>
          <cx:pt idx="14424">17.088811558305579</cx:pt>
          <cx:pt idx="14425">17.088729816843468</cx:pt>
          <cx:pt idx="14426">17.08829752421568</cx:pt>
          <cx:pt idx="14427">17.087500945262779</cx:pt>
          <cx:pt idx="14428">17.087226800112809</cx:pt>
          <cx:pt idx="14429">17.08180526857328</cx:pt>
          <cx:pt idx="14430">17.08140081924768</cx:pt>
          <cx:pt idx="14431">17.081060391337591</cx:pt>
          <cx:pt idx="14432">17.078765038442729</cx:pt>
          <cx:pt idx="14433">17.078602421643279</cx:pt>
          <cx:pt idx="14434">17.07795631512327</cx:pt>
          <cx:pt idx="14435">17.076842052973401</cx:pt>
          <cx:pt idx="14436">17.075620973797051</cx:pt>
          <cx:pt idx="14437">17.074734718951841</cx:pt>
          <cx:pt idx="14438">17.07467280771851</cx:pt>
          <cx:pt idx="14439">17.073786638081721</cx:pt>
          <cx:pt idx="14440">17.072391842675799</cx:pt>
          <cx:pt idx="14441">17.0698810760993</cx:pt>
          <cx:pt idx="14442">17.069565186528941</cx:pt>
          <cx:pt idx="14443">17.06933262610244</cx:pt>
          <cx:pt idx="14444">17.064404954166061</cx:pt>
          <cx:pt idx="14445">17.061243695216181</cx:pt>
          <cx:pt idx="14446">17.0609468371477</cx:pt>
          <cx:pt idx="14447">17.058351501625062</cx:pt>
          <cx:pt idx="14448">17.057009557950831</cx:pt>
          <cx:pt idx="14449">17.056499875941171</cx:pt>
          <cx:pt idx="14450">17.056303598088579</cx:pt>
          <cx:pt idx="14451">17.053817490923819</cx:pt>
          <cx:pt idx="14452">17.052221493508</cx:pt>
          <cx:pt idx="14453">17.051454715382139</cx:pt>
          <cx:pt idx="14454">17.05044226330849</cx:pt>
          <cx:pt idx="14455">17.050267785451179</cx:pt>
          <cx:pt idx="14456">17.048610057947201</cx:pt>
          <cx:pt idx="14457">17.046852690617371</cx:pt>
          <cx:pt idx="14458">17.04661670494874</cx:pt>
          <cx:pt idx="14459">17.0452207054119</cx:pt>
          <cx:pt idx="14460">17.04308765015363</cx:pt>
          <cx:pt idx="14461">17.041850007357581</cx:pt>
          <cx:pt idx="14462">17.039038728548292</cx:pt>
          <cx:pt idx="14463">17.037468870448741</cx:pt>
          <cx:pt idx="14464">17.036165014529871</cx:pt>
          <cx:pt idx="14465">17.035732853052611</cx:pt>
          <cx:pt idx="14466">17.03429143616685</cx:pt>
          <cx:pt idx="14467">17.03415161808617</cx:pt>
          <cx:pt idx="14468">17.033779980374231</cx:pt>
          <cx:pt idx="14469">17.03364617346416</cx:pt>
          <cx:pt idx="14470">17.031241947243839</cx:pt>
          <cx:pt idx="14471">17.03114190553945</cx:pt>
          <cx:pt idx="14472">17.030103274974149</cx:pt>
          <cx:pt idx="14473">17.0299977093986</cx:pt>
          <cx:pt idx="14474">17.029326134815161</cx:pt>
          <cx:pt idx="14475">17.02899754314133</cx:pt>
          <cx:pt idx="14476">17.026424591471851</cx:pt>
          <cx:pt idx="14477">17.024614527760871</cx:pt>
          <cx:pt idx="14478">17.023874581627279</cx:pt>
          <cx:pt idx="14479">17.023077785234261</cx:pt>
          <cx:pt idx="14480">17.02300069020319</cx:pt>
          <cx:pt idx="14481">17.022845639216371</cx:pt>
          <cx:pt idx="14482">17.022065365288739</cx:pt>
          <cx:pt idx="14483">17.021059674138002</cx:pt>
          <cx:pt idx="14484">17.020705257188279</cx:pt>
          <cx:pt idx="14485">17.020462334887888</cx:pt>
          <cx:pt idx="14486">17.019264192051921</cx:pt>
          <cx:pt idx="14487">17.01846548208324</cx:pt>
          <cx:pt idx="14488">17.017046345529671</cx:pt>
          <cx:pt idx="14489">17.01588723402303</cx:pt>
          <cx:pt idx="14490">17.015008390828442</cx:pt>
          <cx:pt idx="14491">17.014737211702649</cx:pt>
          <cx:pt idx="14492">17.012818002481179</cx:pt>
          <cx:pt idx="14493">17.011442673130119</cx:pt>
          <cx:pt idx="14494">17.011125452378302</cx:pt>
          <cx:pt idx="14495">17.007471072868739</cx:pt>
          <cx:pt idx="14496">17.007447467876801</cx:pt>
          <cx:pt idx="14497">17.00622187522152</cx:pt>
          <cx:pt idx="14498">17.006065154806151</cx:pt>
          <cx:pt idx="14499">17.004770666922131</cx:pt>
          <cx:pt idx="14500">17.003957612567891</cx:pt>
          <cx:pt idx="14501">17.003902422594251</cx:pt>
          <cx:pt idx="14502">17.003844794914212</cx:pt>
          <cx:pt idx="14503">17.000502108662172</cx:pt>
          <cx:pt idx="14504">16.999957111168801</cx:pt>
          <cx:pt idx="14505">16.999339411955191</cx:pt>
          <cx:pt idx="14506">16.997801274397411</cx:pt>
          <cx:pt idx="14507">16.99746995465663</cx:pt>
          <cx:pt idx="14508">16.997181711784201</cx:pt>
          <cx:pt idx="14509">16.996552524006908</cx:pt>
          <cx:pt idx="14510">16.9954858699152</cx:pt>
          <cx:pt idx="14511">16.994537568278179</cx:pt>
          <cx:pt idx="14512">16.994385646172798</cx:pt>
          <cx:pt idx="14513">16.992793026368229</cx:pt>
          <cx:pt idx="14514">16.99235207621938</cx:pt>
          <cx:pt idx="14515">16.99076331643564</cx:pt>
          <cx:pt idx="14516">16.989586190812691</cx:pt>
          <cx:pt idx="14517">16.987468363384899</cx:pt>
          <cx:pt idx="14518">16.98618416968635</cx:pt>
          <cx:pt idx="14519">16.984782353103601</cx:pt>
          <cx:pt idx="14520">16.979655894481908</cx:pt>
          <cx:pt idx="14521">16.97861328012015</cx:pt>
          <cx:pt idx="14522">16.97834707379787</cx:pt>
          <cx:pt idx="14523">16.978133699856919</cx:pt>
          <cx:pt idx="14524">16.975758528851269</cx:pt>
          <cx:pt idx="14525">16.97468937712198</cx:pt>
          <cx:pt idx="14526">16.97425712021716</cx:pt>
          <cx:pt idx="14527">16.973738271631621</cx:pt>
          <cx:pt idx="14528">16.971080321749358</cx:pt>
          <cx:pt idx="14529">16.96945169208907</cx:pt>
          <cx:pt idx="14530">16.967851201033969</cx:pt>
          <cx:pt idx="14531">16.965781226399649</cx:pt>
          <cx:pt idx="14532">16.965771411225749</cx:pt>
          <cx:pt idx="14533">16.96484067594232</cx:pt>
          <cx:pt idx="14534">16.964575167984989</cx:pt>
          <cx:pt idx="14535">16.96452334939433</cx:pt>
          <cx:pt idx="14536">16.961015104223868</cx:pt>
          <cx:pt idx="14537">16.959337217100192</cx:pt>
          <cx:pt idx="14538">16.956198497893929</cx:pt>
          <cx:pt idx="14539">16.9555552175683</cx:pt>
          <cx:pt idx="14540">16.954418886483271</cx:pt>
          <cx:pt idx="14541">16.954272124346861</cx:pt>
          <cx:pt idx="14542">16.953865076201868</cx:pt>
          <cx:pt idx="14543">16.95307640407048</cx:pt>
          <cx:pt idx="14544">16.94972020768521</cx:pt>
          <cx:pt idx="14545">16.948386103611671</cx:pt>
          <cx:pt idx="14546">16.948127090685269</cx:pt>
          <cx:pt idx="14547">16.947257570003039</cx:pt>
          <cx:pt idx="14548">16.94664107293336</cx:pt>
          <cx:pt idx="14549">16.94617601589756</cx:pt>
          <cx:pt idx="14550">16.94378543212099</cx:pt>
          <cx:pt idx="14551">16.94175685050476</cx:pt>
          <cx:pt idx="14552">16.940654706254161</cx:pt>
          <cx:pt idx="14553">16.940149688366631</cx:pt>
          <cx:pt idx="14554">16.939641894917639</cx:pt>
          <cx:pt idx="14555">16.939003208254508</cx:pt>
          <cx:pt idx="14556">16.93879714059851</cx:pt>
          <cx:pt idx="14557">16.937652704045181</cx:pt>
          <cx:pt idx="14558">16.937444042109259</cx:pt>
          <cx:pt idx="14559">16.936702478693341</cx:pt>
          <cx:pt idx="14560">16.936195197484121</cx:pt>
          <cx:pt idx="14561">16.936052840252309</cx:pt>
          <cx:pt idx="14562">16.935523866644001</cx:pt>
          <cx:pt idx="14563">16.935007800671809</cx:pt>
          <cx:pt idx="14564">16.934945122409999</cx:pt>
          <cx:pt idx="14565">16.928509795353229</cx:pt>
          <cx:pt idx="14566">16.922381724254151</cx:pt>
          <cx:pt idx="14567">16.921015264865851</cx:pt>
          <cx:pt idx="14568">16.920375920497641</cx:pt>
          <cx:pt idx="14569">16.91818921500548</cx:pt>
          <cx:pt idx="14570">16.917400694934891</cx:pt>
          <cx:pt idx="14571">16.916673413076062</cx:pt>
          <cx:pt idx="14572">16.916561022310191</cx:pt>
          <cx:pt idx="14573">16.916226783537379</cx:pt>
          <cx:pt idx="14574">16.916071832030859</cx:pt>
          <cx:pt idx="14575">16.9151322052982</cx:pt>
          <cx:pt idx="14576">16.91384364696205</cx:pt>
          <cx:pt idx="14577">16.912921249331781</cx:pt>
          <cx:pt idx="14578">16.912021175008029</cx:pt>
          <cx:pt idx="14579">16.91087446801648</cx:pt>
          <cx:pt idx="14580">16.910579949888209</cx:pt>
          <cx:pt idx="14581">16.90542329507004</cx:pt>
          <cx:pt idx="14582">16.902650643606819</cx:pt>
          <cx:pt idx="14583">16.902577053442162</cx:pt>
          <cx:pt idx="14584">16.89626083890218</cx:pt>
          <cx:pt idx="14585">16.896243536760721</cx:pt>
          <cx:pt idx="14586">16.895117449247369</cx:pt>
          <cx:pt idx="14587">16.893891785600839</cx:pt>
          <cx:pt idx="14588">16.893854429483351</cx:pt>
          <cx:pt idx="14589">16.89056652950854</cx:pt>
          <cx:pt idx="14590">16.89042851148324</cx:pt>
          <cx:pt idx="14591">16.888209482439599</cx:pt>
          <cx:pt idx="14592">16.887137183780389</cx:pt>
          <cx:pt idx="14593">16.886561394077521</cx:pt>
          <cx:pt idx="14594">16.885118299982491</cx:pt>
          <cx:pt idx="14595">16.884521964178809</cx:pt>
          <cx:pt idx="14596">16.880994382973341</cx:pt>
          <cx:pt idx="14597">16.877309917842439</cx:pt>
          <cx:pt idx="14598">16.874427288986968</cx:pt>
          <cx:pt idx="14599">16.873344537465488</cx:pt>
          <cx:pt idx="14600">16.872158818349789</cx:pt>
          <cx:pt idx="14601">16.869967653551239</cx:pt>
          <cx:pt idx="14602">16.869750837359799</cx:pt>
          <cx:pt idx="14603">16.869589759036241</cx:pt>
          <cx:pt idx="14604">16.867148542551799</cx:pt>
          <cx:pt idx="14605">16.866211607060489</cx:pt>
          <cx:pt idx="14606">16.863604031749201</cx:pt>
          <cx:pt idx="14607">16.862255361897262</cx:pt>
          <cx:pt idx="14608">16.862007988831259</cx:pt>
          <cx:pt idx="14609">16.857279851082701</cx:pt>
          <cx:pt idx="14610">16.856996988948659</cx:pt>
          <cx:pt idx="14611">16.85587197383445</cx:pt>
          <cx:pt idx="14612">16.855633269982061</cx:pt>
          <cx:pt idx="14613">16.854799530987151</cx:pt>
          <cx:pt idx="14614">16.854388767389839</cx:pt>
          <cx:pt idx="14615">16.853714105626349</cx:pt>
          <cx:pt idx="14616">16.852264039511049</cx:pt>
          <cx:pt idx="14617">16.85019084546251</cx:pt>
          <cx:pt idx="14618">16.85016294403594</cx:pt>
          <cx:pt idx="14619">16.848771551485989</cx:pt>
          <cx:pt idx="14620">16.848605364060639</cx:pt>
          <cx:pt idx="14621">16.847709178753622</cx:pt>
          <cx:pt idx="14622">16.844088998869779</cx:pt>
          <cx:pt idx="14623">16.843572961040149</cx:pt>
          <cx:pt idx="14624">16.843368922640849</cx:pt>
          <cx:pt idx="14625">16.84250941284505</cx:pt>
          <cx:pt idx="14626">16.842239381066641</cx:pt>
          <cx:pt idx="14627">16.841499475083189</cx:pt>
          <cx:pt idx="14628">16.84000891284045</cx:pt>
          <cx:pt idx="14629">16.83718433105965</cx:pt>
          <cx:pt idx="14630">16.836173684343979</cx:pt>
          <cx:pt idx="14631">16.83391765999809</cx:pt>
          <cx:pt idx="14632">16.833570935600871</cx:pt>
          <cx:pt idx="14633">16.83270724176986</cx:pt>
          <cx:pt idx="14634">16.831202814000331</cx:pt>
          <cx:pt idx="14635">16.831164904286279</cx:pt>
          <cx:pt idx="14636">16.82914396899039</cx:pt>
          <cx:pt idx="14637">16.828168185796439</cx:pt>
          <cx:pt idx="14638">16.826410054131721</cx:pt>
          <cx:pt idx="14639">16.825170615462099</cx:pt>
          <cx:pt idx="14640">16.82450755378256</cx:pt>
          <cx:pt idx="14641">16.824490620909561</cx:pt>
          <cx:pt idx="14642">16.823922824574179</cx:pt>
          <cx:pt idx="14643">16.822396757570949</cx:pt>
          <cx:pt idx="14644">16.821706983947809</cx:pt>
          <cx:pt idx="14645">16.821357559625611</cx:pt>
          <cx:pt idx="14646">16.820585916421059</cx:pt>
          <cx:pt idx="14647">16.81961223555799</cx:pt>
          <cx:pt idx="14648">16.81893481710425</cx:pt>
          <cx:pt idx="14649">16.81552899440937</cx:pt>
          <cx:pt idx="14650">16.814754497500569</cx:pt>
          <cx:pt idx="14651">16.814412579297489</cx:pt>
          <cx:pt idx="14652">16.81399024852502</cx:pt>
          <cx:pt idx="14653">16.812728742241369</cx:pt>
          <cx:pt idx="14654">16.812164731978161</cx:pt>
          <cx:pt idx="14655">16.81128870949189</cx:pt>
          <cx:pt idx="14656">16.81094519837939</cx:pt>
          <cx:pt idx="14657">16.808761762444369</cx:pt>
          <cx:pt idx="14658">16.807714910568041</cx:pt>
          <cx:pt idx="14659">16.807269969068951</cx:pt>
          <cx:pt idx="14660">16.80626886766234</cx:pt>
          <cx:pt idx="14661">16.804700260954569</cx:pt>
          <cx:pt idx="14662">16.80349186219275</cx:pt>
          <cx:pt idx="14663">16.80210716067144</cx:pt>
          <cx:pt idx="14664">16.80103289278172</cx:pt>
          <cx:pt idx="14665">16.800526713226059</cx:pt>
          <cx:pt idx="14666">16.80012778858395</cx:pt>
          <cx:pt idx="14667">16.796257668950631</cx:pt>
          <cx:pt idx="14668">16.79434635291846</cx:pt>
          <cx:pt idx="14669">16.794020460861329</cx:pt>
          <cx:pt idx="14670">16.793847998069719</cx:pt>
          <cx:pt idx="14671">16.793484141704969</cx:pt>
          <cx:pt idx="14672">16.793304907137561</cx:pt>
          <cx:pt idx="14673">16.792196930506169</cx:pt>
          <cx:pt idx="14674">16.788218460441371</cx:pt>
          <cx:pt idx="14675">16.78563083915278</cx:pt>
          <cx:pt idx="14676">16.78512746997259</cx:pt>
          <cx:pt idx="14677">16.781487820120208</cx:pt>
          <cx:pt idx="14678">16.775723997964221</cx:pt>
          <cx:pt idx="14679">16.77567135113776</cx:pt>
          <cx:pt idx="14680">16.775655965026338</cx:pt>
          <cx:pt idx="14681">16.775262846136251</cx:pt>
          <cx:pt idx="14682">16.77494127836173</cx:pt>
          <cx:pt idx="14683">16.774798985406349</cx:pt>
          <cx:pt idx="14684">16.77373366975571</cx:pt>
          <cx:pt idx="14685">16.772111041791849</cx:pt>
          <cx:pt idx="14686">16.771642116584211</cx:pt>
          <cx:pt idx="14687">16.770746128114599</cx:pt>
          <cx:pt idx="14688">16.769093298098522</cx:pt>
          <cx:pt idx="14689">16.76882787145458</cx:pt>
          <cx:pt idx="14690">16.766516776668571</cx:pt>
          <cx:pt idx="14691">16.76611262423674</cx:pt>
          <cx:pt idx="14692">16.766093235520898</cx:pt>
          <cx:pt idx="14693">16.764930452369551</cx:pt>
          <cx:pt idx="14694">16.76479299195233</cx:pt>
          <cx:pt idx="14695">16.761929163649789</cx:pt>
          <cx:pt idx="14696">16.761797766097349</cx:pt>
          <cx:pt idx="14697">16.760298410910099</cx:pt>
          <cx:pt idx="14698">16.760121878484341</cx:pt>
          <cx:pt idx="14699">16.759455190983982</cx:pt>
          <cx:pt idx="14700">16.75785764747528</cx:pt>
          <cx:pt idx="14701">16.755366332951109</cx:pt>
          <cx:pt idx="14702">16.75487914008233</cx:pt>
          <cx:pt idx="14703">16.754339855567011</cx:pt>
          <cx:pt idx="14704">16.753058791475279</cx:pt>
          <cx:pt idx="14705">16.7516958146328</cx:pt>
          <cx:pt idx="14706">16.7508196114909</cx:pt>
          <cx:pt idx="14707">16.748162390381339</cx:pt>
          <cx:pt idx="14708">16.746588650461959</cx:pt>
          <cx:pt idx="14709">16.745693507170419</cx:pt>
          <cx:pt idx="14710">16.744371489125069</cx:pt>
          <cx:pt idx="14711">16.744293102537931</cx:pt>
          <cx:pt idx="14712">16.74347610676644</cx:pt>
          <cx:pt idx="14713">16.743222987732349</cx:pt>
          <cx:pt idx="14714">16.74124670620693</cx:pt>
          <cx:pt idx="14715">16.740866786473699</cx:pt>
          <cx:pt idx="14716">16.739702644808489</cx:pt>
          <cx:pt idx="14717">16.736438158284091</cx:pt>
          <cx:pt idx="14718">16.73604171932778</cx:pt>
          <cx:pt idx="14719">16.735844721317029</cx:pt>
          <cx:pt idx="14720">16.73562624101011</cx:pt>
          <cx:pt idx="14721">16.735230322197271</cx:pt>
          <cx:pt idx="14722">16.73304365014306</cx:pt>
          <cx:pt idx="14723">16.732585731491941</cx:pt>
          <cx:pt idx="14724">16.730838968306589</cx:pt>
          <cx:pt idx="14725">16.726912254349479</cx:pt>
          <cx:pt idx="14726">16.726720603085209</cx:pt>
          <cx:pt idx="14727">16.72406320645544</cx:pt>
          <cx:pt idx="14728">16.722269753236169</cx:pt>
          <cx:pt idx="14729">16.719470394764301</cx:pt>
          <cx:pt idx="14730">16.71744199443852</cx:pt>
          <cx:pt idx="14731">16.715967955460091</cx:pt>
          <cx:pt idx="14732">16.711949537567278</cx:pt>
          <cx:pt idx="14733">16.710538359896869</cx:pt>
          <cx:pt idx="14734">16.708052950657351</cx:pt>
          <cx:pt idx="14735">16.707523637695409</cx:pt>
          <cx:pt idx="14736">16.705416977504878</cx:pt>
          <cx:pt idx="14737">16.704584096838659</cx:pt>
          <cx:pt idx="14738">16.703373346394951</cx:pt>
          <cx:pt idx="14739">16.702560817631799</cx:pt>
          <cx:pt idx="14740">16.701806993567729</cx:pt>
          <cx:pt idx="14741">16.701014940195108</cx:pt>
          <cx:pt idx="14742">16.700584282811882</cx:pt>
          <cx:pt idx="14743">16.699527797790779</cx:pt>
          <cx:pt idx="14744">16.69863553063491</cx:pt>
          <cx:pt idx="14745">16.697117820039232</cx:pt>
          <cx:pt idx="14746">16.696532839221941</cx:pt>
          <cx:pt idx="14747">16.696291091902701</cx:pt>
          <cx:pt idx="14748">16.696283098660128</cx:pt>
          <cx:pt idx="14749">16.695234369510342</cx:pt>
          <cx:pt idx="14750">16.691816226867449</cx:pt>
          <cx:pt idx="14751">16.690494713405329</cx:pt>
          <cx:pt idx="14752">16.69015945628243</cx:pt>
          <cx:pt idx="14753">16.689036918834141</cx:pt>
          <cx:pt idx="14754">16.68777853642294</cx:pt>
          <cx:pt idx="14755">16.686375116489341</cx:pt>
          <cx:pt idx="14756">16.686194475296801</cx:pt>
          <cx:pt idx="14757">16.686014936032251</cx:pt>
          <cx:pt idx="14758">16.685590088875731</cx:pt>
          <cx:pt idx="14759">16.683279049623909</cx:pt>
          <cx:pt idx="14760">16.68244653087838</cx:pt>
          <cx:pt idx="14761">16.681605879128181</cx:pt>
          <cx:pt idx="14762">16.68123230952472</cx:pt>
          <cx:pt idx="14763">16.68068057266122</cx:pt>
          <cx:pt idx="14764">16.68049722777284</cx:pt>
          <cx:pt idx="14765">16.678703858870289</cx:pt>
          <cx:pt idx="14766">16.678456167582539</cx:pt>
          <cx:pt idx="14767">16.67657709278653</cx:pt>
          <cx:pt idx="14768">16.676449988505709</cx:pt>
          <cx:pt idx="14769">16.676361834633791</cx:pt>
          <cx:pt idx="14770">16.675698584009751</cx:pt>
          <cx:pt idx="14771">16.675433314388741</cx:pt>
          <cx:pt idx="14772">16.67367445936674</cx:pt>
          <cx:pt idx="14773">16.673459133939989</cx:pt>
          <cx:pt idx="14774">16.673272694674139</cx:pt>
          <cx:pt idx="14775">16.673135114901012</cx:pt>
          <cx:pt idx="14776">16.670685302717921</cx:pt>
          <cx:pt idx="14777">16.669449226985179</cx:pt>
          <cx:pt idx="14778">16.668262181145131</cx:pt>
          <cx:pt idx="14779">16.66550467809358</cx:pt>
          <cx:pt idx="14780">16.663357885319112</cx:pt>
          <cx:pt idx="14781">16.661288205244539</cx:pt>
          <cx:pt idx="14782">16.661238625635612</cx:pt>
          <cx:pt idx="14783">16.66005506183323</cx:pt>
          <cx:pt idx="14784">16.659765277569139</cx:pt>
          <cx:pt idx="14785">16.659538808853039</cx:pt>
          <cx:pt idx="14786">16.658897281923139</cx:pt>
          <cx:pt idx="14787">16.65855171589406</cx:pt>
          <cx:pt idx="14788">16.656459714922779</cx:pt>
          <cx:pt idx="14789">16.656051164095111</cx:pt>
          <cx:pt idx="14790">16.6554111570034</cx:pt>
          <cx:pt idx="14791">16.655379594860801</cx:pt>
          <cx:pt idx="14792">16.65507501087686</cx:pt>
          <cx:pt idx="14793">16.65339982075081</cx:pt>
          <cx:pt idx="14794">16.65211554260485</cx:pt>
          <cx:pt idx="14795">16.650394474670371</cx:pt>
          <cx:pt idx="14796">16.647860640610649</cx:pt>
          <cx:pt idx="14797">16.647750497726111</cx:pt>
          <cx:pt idx="14798">16.646731773592329</cx:pt>
          <cx:pt idx="14799">16.646611657868331</cx:pt>
          <cx:pt idx="14800">16.646354036644802</cx:pt>
          <cx:pt idx="14801">16.645330752751221</cx:pt>
          <cx:pt idx="14802">16.644844757789269</cx:pt>
          <cx:pt idx="14803">16.643757643165529</cx:pt>
          <cx:pt idx="14804">16.64340792197293</cx:pt>
          <cx:pt idx="14805">16.642723991185779</cx:pt>
          <cx:pt idx="14806">16.642176169314389</cx:pt>
          <cx:pt idx="14807">16.642135776776801</cx:pt>
          <cx:pt idx="14808">16.640315417218631</cx:pt>
          <cx:pt idx="14809">16.639820466748461</cx:pt>
          <cx:pt idx="14810">16.638642888918412</cx:pt>
          <cx:pt idx="14811">16.637679016503991</cx:pt>
          <cx:pt idx="14812">16.633934980491979</cx:pt>
          <cx:pt idx="14813">16.63314290014975</cx:pt>
          <cx:pt idx="14814">16.632880662718129</cx:pt>
          <cx:pt idx="14815">16.631538748638381</cx:pt>
          <cx:pt idx="14816">16.63093811666711</cx:pt>
          <cx:pt idx="14817">16.63084943909071</cx:pt>
          <cx:pt idx="14818">16.629912411881531</cx:pt>
          <cx:pt idx="14819">16.629694531751849</cx:pt>
          <cx:pt idx="14820">16.628089480824869</cx:pt>
          <cx:pt idx="14821">16.627747647251571</cx:pt>
          <cx:pt idx="14822">16.627460995946009</cx:pt>
          <cx:pt idx="14823">16.626124676922569</cx:pt>
          <cx:pt idx="14824">16.62523991965092</cx:pt>
          <cx:pt idx="14825">16.622332892899578</cx:pt>
          <cx:pt idx="14826">16.62166017215031</cx:pt>
          <cx:pt idx="14827">16.62135105040996</cx:pt>
          <cx:pt idx="14828">16.62047081404425</cx:pt>
          <cx:pt idx="14829">16.619411954799698</cx:pt>
          <cx:pt idx="14830">16.61880434164765</cx:pt>
          <cx:pt idx="14831">16.616182959397602</cx:pt>
          <cx:pt idx="14832">16.61568766033465</cx:pt>
          <cx:pt idx="14833">16.615163736398021</cx:pt>
          <cx:pt idx="14834">16.613583629570211</cx:pt>
          <cx:pt idx="14835">16.613201503708321</cx:pt>
          <cx:pt idx="14836">16.61268279688986</cx:pt>
          <cx:pt idx="14837">16.61238960906017</cx:pt>
          <cx:pt idx="14838">16.612118306273139</cx:pt>
          <cx:pt idx="14839">16.611978157837999</cx:pt>
          <cx:pt idx="14840">16.611037220065569</cx:pt>
          <cx:pt idx="14841">16.610788629661499</cx:pt>
          <cx:pt idx="14842">16.610725750590689</cx:pt>
          <cx:pt idx="14843">16.60784571725857</cx:pt>
          <cx:pt idx="14844">16.607707799139089</cx:pt>
          <cx:pt idx="14845">16.607573116288052</cx:pt>
          <cx:pt idx="14846">16.606535661721271</cx:pt>
          <cx:pt idx="14847">16.60521178921266</cx:pt>
          <cx:pt idx="14848">16.60506487195887</cx:pt>
          <cx:pt idx="14849">16.604399195577621</cx:pt>
          <cx:pt idx="14850">16.603774010886561</cx:pt>
          <cx:pt idx="14851">16.603027214450329</cx:pt>
          <cx:pt idx="14852">16.60297560026325</cx:pt>
          <cx:pt idx="14853">16.601762607750508</cx:pt>
          <cx:pt idx="14854">16.60022205573231</cx:pt>
          <cx:pt idx="14855">16.599271390409729</cx:pt>
          <cx:pt idx="14856">16.597688079595901</cx:pt>
          <cx:pt idx="14857">16.59676124525495</cx:pt>
          <cx:pt idx="14858">16.596195237670401</cx:pt>
          <cx:pt idx="14859">16.596061510896519</cx:pt>
          <cx:pt idx="14860">16.59020454455435</cx:pt>
          <cx:pt idx="14861">16.589576268363341</cx:pt>
          <cx:pt idx="14862">16.5884867170919</cx:pt>
          <cx:pt idx="14863">16.58833598018963</cx:pt>
          <cx:pt idx="14864">16.584729275623541</cx:pt>
          <cx:pt idx="14865">16.58413416881233</cx:pt>
          <cx:pt idx="14866">16.583924577400431</cx:pt>
          <cx:pt idx="14867">16.582996080847991</cx:pt>
          <cx:pt idx="14868">16.58267117505503</cx:pt>
          <cx:pt idx="14869">16.579848872027391</cx:pt>
          <cx:pt idx="14870">16.577377328070341</cx:pt>
          <cx:pt idx="14871">16.57709667100001</cx:pt>
          <cx:pt idx="14872">16.576151834987812</cx:pt>
          <cx:pt idx="14873">16.575313982423602</cx:pt>
          <cx:pt idx="14874">16.57520205316747</cx:pt>
          <cx:pt idx="14875">16.57400932890512</cx:pt>
          <cx:pt idx="14876">16.573493493731782</cx:pt>
          <cx:pt idx="14877">16.57187736414873</cx:pt>
          <cx:pt idx="14878">16.570671211057139</cx:pt>
          <cx:pt idx="14879">16.570559634186669</cx:pt>
          <cx:pt idx="14880">16.56522405103858</cx:pt>
          <cx:pt idx="14881">16.563801640297161</cx:pt>
          <cx:pt idx="14882">16.56297444843862</cx:pt>
          <cx:pt idx="14883">16.560764297635501</cx:pt>
          <cx:pt idx="14884">16.56067477506199</cx:pt>
          <cx:pt idx="14885">16.559670086421391</cx:pt>
          <cx:pt idx="14886">16.559599259050621</cx:pt>
          <cx:pt idx="14887">16.55748650150969</cx:pt>
          <cx:pt idx="14888">16.552721814782728</cx:pt>
          <cx:pt idx="14889">16.552000565635741</cx:pt>
          <cx:pt idx="14890">16.550853435607412</cx:pt>
          <cx:pt idx="14891">16.550728799441451</cx:pt>
          <cx:pt idx="14892">16.548934577479208</cx:pt>
          <cx:pt idx="14893">16.54809785484683</cx:pt>
          <cx:pt idx="14894">16.546730941930591</cx:pt>
          <cx:pt idx="14895">16.546480471056679</cx:pt>
          <cx:pt idx="14896">16.54606558013726</cx:pt>
          <cx:pt idx="14897">16.545971862002961</cx:pt>
          <cx:pt idx="14898">16.545005935865319</cx:pt>
          <cx:pt idx="14899">16.543497580579821</cx:pt>
          <cx:pt idx="14900">16.542032905037619</cx:pt>
          <cx:pt idx="14901">16.54200536237644</cx:pt>
          <cx:pt idx="14902">16.53834366326846</cx:pt>
          <cx:pt idx="14903">16.537499883262569</cx:pt>
          <cx:pt idx="14904">16.537306054373762</cx:pt>
          <cx:pt idx="14905">16.536289340754681</cx:pt>
          <cx:pt idx="14906">16.536104503329138</cx:pt>
          <cx:pt idx="14907">16.535365575355829</cx:pt>
          <cx:pt idx="14908">16.53462983102516</cx:pt>
          <cx:pt idx="14909">16.5345837914683</cx:pt>
          <cx:pt idx="14910">16.533351892284092</cx:pt>
          <cx:pt idx="14911">16.533171916158899</cx:pt>
          <cx:pt idx="14912">16.533163828060999</cx:pt>
          <cx:pt idx="14913">16.533134277509991</cx:pt>
          <cx:pt idx="14914">16.532475395914648</cx:pt>
          <cx:pt idx="14915">16.53182747845127</cx:pt>
          <cx:pt idx="14916">16.531408791268461</cx:pt>
          <cx:pt idx="14917">16.531383649565559</cx:pt>
          <cx:pt idx="14918">16.530755441257849</cx:pt>
          <cx:pt idx="14919">16.529826932312002</cx:pt>
          <cx:pt idx="14920">16.528825625483531</cx:pt>
          <cx:pt idx="14921">16.52807903844359</cx:pt>
          <cx:pt idx="14922">16.527576267657579</cx:pt>
          <cx:pt idx="14923">16.527473731629328</cx:pt>
          <cx:pt idx="14924">16.527211153534381</cx:pt>
          <cx:pt idx="14925">16.526415619731271</cx:pt>
          <cx:pt idx="14926">16.525928617851768</cx:pt>
          <cx:pt idx="14927">16.52480256140376</cx:pt>
          <cx:pt idx="14928">16.522942459583891</cx:pt>
          <cx:pt idx="14929">16.521235432352711</cx:pt>
          <cx:pt idx="14930">16.52105724022103</cx:pt>
          <cx:pt idx="14931">16.520797196935732</cx:pt>
          <cx:pt idx="14932">16.519069455887081</cx:pt>
          <cx:pt idx="14933">16.518581764775991</cx:pt>
          <cx:pt idx="14934">16.517889889449702</cx:pt>
          <cx:pt idx="14935">16.51617501272467</cx:pt>
          <cx:pt idx="14936">16.51484412339407</cx:pt>
          <cx:pt idx="14937">16.514645122503989</cx:pt>
          <cx:pt idx="14938">16.514461090396662</cx:pt>
          <cx:pt idx="14939">16.513930227399999</cx:pt>
          <cx:pt idx="14940">16.513907464006671</cx:pt>
          <cx:pt idx="14941">16.512028368704058</cx:pt>
          <cx:pt idx="14942">16.510658302647311</cx:pt>
          <cx:pt idx="14943">16.509256523126901</cx:pt>
          <cx:pt idx="14944">16.509076893809389</cx:pt>
          <cx:pt idx="14945">16.508352833628219</cx:pt>
          <cx:pt idx="14946">16.506048999738521</cx:pt>
          <cx:pt idx="14947">16.505567799291679</cx:pt>
          <cx:pt idx="14948">16.50529036083045</cx:pt>
          <cx:pt idx="14949">16.503493419243082</cx:pt>
          <cx:pt idx="14950">16.501162959086908</cx:pt>
          <cx:pt idx="14951">16.500960588027631</cx:pt>
          <cx:pt idx="14952">16.500375614238411</cx:pt>
          <cx:pt idx="14953">16.50011788909034</cx:pt>
          <cx:pt idx="14954">16.49997489923345</cx:pt>
          <cx:pt idx="14955">16.49987166690979</cx:pt>
          <cx:pt idx="14956">16.49969509554121</cx:pt>
          <cx:pt idx="14957">16.499018490354668</cx:pt>
          <cx:pt idx="14958">16.49881847062813</cx:pt>
          <cx:pt idx="14959">16.49801316397448</cx:pt>
          <cx:pt idx="14960">16.497648696173329</cx:pt>
          <cx:pt idx="14961">16.496905111107651</cx:pt>
          <cx:pt idx="14962">16.49676949338534</cx:pt>
          <cx:pt idx="14963">16.495108887767071</cx:pt>
          <cx:pt idx="14964">16.493082261670619</cx:pt>
          <cx:pt idx="14965">16.490508770808631</cx:pt>
          <cx:pt idx="14966">16.489085971284741</cx:pt>
          <cx:pt idx="14967">16.489051333387518</cx:pt>
          <cx:pt idx="14968">16.487707706200371</cx:pt>
          <cx:pt idx="14969">16.487406682365371</cx:pt>
          <cx:pt idx="14970">16.48726339155688</cx:pt>
          <cx:pt idx="14971">16.486082558015141</cx:pt>
          <cx:pt idx="14972">16.482468062149291</cx:pt>
          <cx:pt idx="14973">16.482440510478</cx:pt>
          <cx:pt idx="14974">16.481838995542521</cx:pt>
          <cx:pt idx="14975">16.480397392657121</cx:pt>
          <cx:pt idx="14976">16.479757323693011</cx:pt>
          <cx:pt idx="14977">16.47968968492356</cx:pt>
          <cx:pt idx="14978">16.479668272720762</cx:pt>
          <cx:pt idx="14979">16.479174727656829</cx:pt>
          <cx:pt idx="14980">16.478852231445781</cx:pt>
          <cx:pt idx="14981">16.477639651566101</cx:pt>
          <cx:pt idx="14982">16.47747187802765</cx:pt>
          <cx:pt idx="14983">16.476299941463179</cx:pt>
          <cx:pt idx="14984">16.47624251374512</cx:pt>
          <cx:pt idx="14985">16.476039321516978</cx:pt>
          <cx:pt idx="14986">16.47528016725056</cx:pt>
          <cx:pt idx="14987">16.472362829978849</cx:pt>
          <cx:pt idx="14988">16.46942368758074</cx:pt>
          <cx:pt idx="14989">16.46934465362013</cx:pt>
          <cx:pt idx="14990">16.468342511787441</cx:pt>
          <cx:pt idx="14991">16.468052535458451</cx:pt>
          <cx:pt idx="14992">16.46794861044188</cx:pt>
          <cx:pt idx="14993">16.46529646289185</cx:pt>
          <cx:pt idx="14994">16.461582456764688</cx:pt>
          <cx:pt idx="14995">16.460533729635578</cx:pt>
          <cx:pt idx="14996">16.457283343389779</cx:pt>
          <cx:pt idx="14997">16.456663776870428</cx:pt>
          <cx:pt idx="14998">16.452377668404701</cx:pt>
          <cx:pt idx="14999">16.452250974239121</cx:pt>
          <cx:pt idx="15000">16.449873936374861</cx:pt>
          <cx:pt idx="15001">16.4490883969987</cx:pt>
          <cx:pt idx="15002">16.44844712439432</cx:pt>
          <cx:pt idx="15003">16.447709735779981</cx:pt>
          <cx:pt idx="15004">16.44709197091483</cx:pt>
          <cx:pt idx="15005">16.44559380012857</cx:pt>
          <cx:pt idx="15006">16.444078658333559</cx:pt>
          <cx:pt idx="15007">16.444040688240339</cx:pt>
          <cx:pt idx="15008">16.443492835372059</cx:pt>
          <cx:pt idx="15009">16.442593901429241</cx:pt>
          <cx:pt idx="15010">16.44159599833878</cx:pt>
          <cx:pt idx="15011">16.440518948679269</cx:pt>
          <cx:pt idx="15012">16.440453206537729</cx:pt>
          <cx:pt idx="15013">16.4395824827286</cx:pt>
          <cx:pt idx="15014">16.43785515764997</cx:pt>
          <cx:pt idx="15015">16.43507177669596</cx:pt>
          <cx:pt idx="15016">16.432196989371629</cx:pt>
          <cx:pt idx="15017">16.4319967949539</cx:pt>
          <cx:pt idx="15018">16.431084816709181</cx:pt>
          <cx:pt idx="15019">16.430633548112809</cx:pt>
          <cx:pt idx="15020">16.429464057491831</cx:pt>
          <cx:pt idx="15021">16.428433321773259</cx:pt>
          <cx:pt idx="15022">16.427369677478868</cx:pt>
          <cx:pt idx="15023">16.426084473284451</cx:pt>
          <cx:pt idx="15024">16.425865442864609</cx:pt>
          <cx:pt idx="15025">16.424539622903009</cx:pt>
          <cx:pt idx="15026">16.42408586287862</cx:pt>
          <cx:pt idx="15027">16.42371988276836</cx:pt>
          <cx:pt idx="15028">16.423366203894371</cx:pt>
          <cx:pt idx="15029">16.423297792350201</cx:pt>
          <cx:pt idx="15030">16.42200171430753</cx:pt>
          <cx:pt idx="15031">16.421986246573901</cx:pt>
          <cx:pt idx="15032">16.421542359019</cx:pt>
          <cx:pt idx="15033">16.421409191662772</cx:pt>
          <cx:pt idx="15034">16.420263022490889</cx:pt>
          <cx:pt idx="15035">16.419105215828932</cx:pt>
          <cx:pt idx="15036">16.419049870210841</cx:pt>
          <cx:pt idx="15037">16.418897054085619</cx:pt>
          <cx:pt idx="15038">16.417943052497101</cx:pt>
          <cx:pt idx="15039">16.416677597406569</cx:pt>
          <cx:pt idx="15040">16.416385530763339</cx:pt>
          <cx:pt idx="15041">16.415363089658779</cx:pt>
          <cx:pt idx="15042">16.414709006924021</cx:pt>
          <cx:pt idx="15043">16.413749453691072</cx:pt>
          <cx:pt idx="15044">16.410521581340738</cx:pt>
          <cx:pt idx="15045">16.410446315788551</cx:pt>
          <cx:pt idx="15046">16.408048442338291</cx:pt>
          <cx:pt idx="15047">16.407573443184891</cx:pt>
          <cx:pt idx="15048">16.406396511011941</cx:pt>
          <cx:pt idx="15049">16.405077059359559</cx:pt>
          <cx:pt idx="15050">16.404986944653668</cx:pt>
          <cx:pt idx="15051">16.403676029345661</cx:pt>
          <cx:pt idx="15052">16.399579054813771</cx:pt>
          <cx:pt idx="15053">16.39944726941938</cx:pt>
          <cx:pt idx="15054">16.39669325125125</cx:pt>
          <cx:pt idx="15055">16.390726351745379</cx:pt>
          <cx:pt idx="15056">16.390134500873049</cx:pt>
          <cx:pt idx="15057">16.386313821254959</cx:pt>
          <cx:pt idx="15058">16.385785056484401</cx:pt>
          <cx:pt idx="15059">16.38570621939289</cx:pt>
          <cx:pt idx="15060">16.38526735917117</cx:pt>
          <cx:pt idx="15061">16.383951993013959</cx:pt>
          <cx:pt idx="15062">16.38321193870426</cx:pt>
          <cx:pt idx="15063">16.381941526397348</cx:pt>
          <cx:pt idx="15064">16.380351606785119</cx:pt>
          <cx:pt idx="15065">16.379273110281009</cx:pt>
          <cx:pt idx="15066">16.378178758656979</cx:pt>
          <cx:pt idx="15067">16.376658714196768</cx:pt>
          <cx:pt idx="15068">16.37654911301901</cx:pt>
          <cx:pt idx="15069">16.375651813419061</cx:pt>
          <cx:pt idx="15070">16.374094550580281</cx:pt>
          <cx:pt idx="15071">16.373244610239091</cx:pt>
          <cx:pt idx="15072">16.371067630104701</cx:pt>
          <cx:pt idx="15073">16.370998696254439</cx:pt>
          <cx:pt idx="15074">16.369046317432591</cx:pt>
          <cx:pt idx="15075">16.36865052566538</cx:pt>
          <cx:pt idx="15076">16.367745132129961</cx:pt>
          <cx:pt idx="15077">16.366147506486769</cx:pt>
          <cx:pt idx="15078">16.364949916377881</cx:pt>
          <cx:pt idx="15079">16.36453543827319</cx:pt>
          <cx:pt idx="15080">16.36416572048747</cx:pt>
          <cx:pt idx="15081">16.361177351933069</cx:pt>
          <cx:pt idx="15082">16.358171483613329</cx:pt>
          <cx:pt idx="15083">16.35788290344356</cx:pt>
          <cx:pt idx="15084">16.357758293155861</cx:pt>
          <cx:pt idx="15085">16.357361588834632</cx:pt>
          <cx:pt idx="15086">16.35729645423579</cx:pt>
          <cx:pt idx="15087">16.356925066298661</cx:pt>
          <cx:pt idx="15088">16.353468106562801</cx:pt>
          <cx:pt idx="15089">16.35113744043645</cx:pt>
          <cx:pt idx="15090">16.349387381929191</cx:pt>
          <cx:pt idx="15091">16.348496505595929</cx:pt>
          <cx:pt idx="15092">16.347637427263511</cx:pt>
          <cx:pt idx="15093">16.34674641405806</cx:pt>
          <cx:pt idx="15094">16.344607284425141</cx:pt>
          <cx:pt idx="15095">16.343661521073241</cx:pt>
          <cx:pt idx="15096">16.341092231527139</cx:pt>
          <cx:pt idx="15097">16.340949221209051</cx:pt>
          <cx:pt idx="15098">16.338582922018649</cx:pt>
          <cx:pt idx="15099">16.338167710144742</cx:pt>
          <cx:pt idx="15100">16.337577025344249</cx:pt>
          <cx:pt idx="15101">16.33740548892434</cx:pt>
          <cx:pt idx="15102">16.33275210138962</cx:pt>
          <cx:pt idx="15103">16.33251850014976</cx:pt>
          <cx:pt idx="15104">16.331049295243719</cx:pt>
          <cx:pt idx="15105">16.329957805177351</cx:pt>
          <cx:pt idx="15106">16.32938473606389</cx:pt>
          <cx:pt idx="15107">16.329102175381351</cx:pt>
          <cx:pt idx="15108">16.327452979524111</cx:pt>
          <cx:pt idx="15109">16.326302576104741</cx:pt>
          <cx:pt idx="15110">16.32601664433394</cx:pt>
          <cx:pt idx="15111">16.325567846525701</cx:pt>
          <cx:pt idx="15112">16.324798495233281</cx:pt>
          <cx:pt idx="15113">16.324319266568029</cx:pt>
          <cx:pt idx="15114">16.323103616746419</cx:pt>
          <cx:pt idx="15115">16.322104469778029</cx:pt>
          <cx:pt idx="15116">16.32196106078792</cx:pt>
          <cx:pt idx="15117">16.32168032931245</cx:pt>
          <cx:pt idx="15118">16.32123930138</cx:pt>
          <cx:pt idx="15119">16.321022334364301</cx:pt>
          <cx:pt idx="15120">16.31974823551732</cx:pt>
          <cx:pt idx="15121">16.3194527610551</cx:pt>
          <cx:pt idx="15122">16.317452893080901</cx:pt>
          <cx:pt idx="15123">16.312159191264112</cx:pt>
          <cx:pt idx="15124">16.308853966769789</cx:pt>
          <cx:pt idx="15125">16.307324162303232</cx:pt>
          <cx:pt idx="15126">16.30692752556865</cx:pt>
          <cx:pt idx="15127">16.305137905936778</cx:pt>
          <cx:pt idx="15128">16.30476100218474</cx:pt>
          <cx:pt idx="15129">16.30439642148696</cx:pt>
          <cx:pt idx="15130">16.302678235481299</cx:pt>
          <cx:pt idx="15131">16.30245138166601</cx:pt>
          <cx:pt idx="15132">16.30142824132032</cx:pt>
          <cx:pt idx="15133">16.300915893501461</cx:pt>
          <cx:pt idx="15134">16.30002316082043</cx:pt>
          <cx:pt idx="15135">16.29654795551884</cx:pt>
          <cx:pt idx="15136">16.295681935060149</cx:pt>
          <cx:pt idx="15137">16.295133865242981</cx:pt>
          <cx:pt idx="15138">16.293420883025089</cx:pt>
          <cx:pt idx="15139">16.291456309236381</cx:pt>
          <cx:pt idx="15140">16.28598963186419</cx:pt>
          <cx:pt idx="15141">16.28564329060751</cx:pt>
          <cx:pt idx="15142">16.285470548595651</cx:pt>
          <cx:pt idx="15143">16.2834988907235</cx:pt>
          <cx:pt idx="15144">16.283326697320181</cx:pt>
          <cx:pt idx="15145">16.282663148202371</cx:pt>
          <cx:pt idx="15146">16.282041822811841</cx:pt>
          <cx:pt idx="15147">16.27945165503419</cx:pt>
          <cx:pt idx="15148">16.278802268999641</cx:pt>
          <cx:pt idx="15149">16.27781969970566</cx:pt>
          <cx:pt idx="15150">16.277815706133449</cx:pt>
          <cx:pt idx="15151">16.277415046895261</cx:pt>
          <cx:pt idx="15152">16.277306751528268</cx:pt>
          <cx:pt idx="15153">16.2751680070823</cx:pt>
          <cx:pt idx="15154">16.274573037832621</cx:pt>
          <cx:pt idx="15155">16.273111138993318</cx:pt>
          <cx:pt idx="15156">16.27286739108342</cx:pt>
          <cx:pt idx="15157">16.272667337560861</cx:pt>
          <cx:pt idx="15158">16.271849782773291</cx:pt>
          <cx:pt idx="15159">16.271099940459791</cx:pt>
          <cx:pt idx="15160">16.27063697534641</cx:pt>
          <cx:pt idx="15161">16.2702534767723</cx:pt>
          <cx:pt idx="15162">16.26800541357666</cx:pt>
          <cx:pt idx="15163">16.266908096082481</cx:pt>
          <cx:pt idx="15164">16.26684784493527</cx:pt>
          <cx:pt idx="15165">16.265196612837808</cx:pt>
          <cx:pt idx="15166">16.265171093639569</cx:pt>
          <cx:pt idx="15167">16.264822943659642</cx:pt>
          <cx:pt idx="15168">16.26371251994312</cx:pt>
          <cx:pt idx="15169">16.26306831774739</cx:pt>
          <cx:pt idx="15170">16.26253203011925</cx:pt>
          <cx:pt idx="15171">16.260456473240708</cx:pt>
          <cx:pt idx="15172">16.259803768394441</cx:pt>
          <cx:pt idx="15173">16.259430001773751</cx:pt>
          <cx:pt idx="15174">16.259192464265841</cx:pt>
          <cx:pt idx="15175">16.258446837807941</cx:pt>
          <cx:pt idx="15176">16.257913655644959</cx:pt>
          <cx:pt idx="15177">16.257546479726379</cx:pt>
          <cx:pt idx="15178">16.255980662697318</cx:pt>
          <cx:pt idx="15179">16.253577577837881</cx:pt>
          <cx:pt idx="15180">16.252919252497321</cx:pt>
          <cx:pt idx="15181">16.24954976879706</cx:pt>
          <cx:pt idx="15182">16.249273987749181</cx:pt>
          <cx:pt idx="15183">16.24826271416482</cx:pt>
          <cx:pt idx="15184">16.245525616751841</cx:pt>
          <cx:pt idx="15185">16.244841411206242</cx:pt>
          <cx:pt idx="15186">16.24404207976426</cx:pt>
          <cx:pt idx="15187">16.243955621864071</cx:pt>
          <cx:pt idx="15188">16.242885905511681</cx:pt>
          <cx:pt idx="15189">16.242563243892061</cx:pt>
          <cx:pt idx="15190">16.238817296442111</cx:pt>
          <cx:pt idx="15191">16.23731314641573</cx:pt>
          <cx:pt idx="15192">16.237289690644211</cx:pt>
          <cx:pt idx="15193">16.236261749464969</cx:pt>
          <cx:pt idx="15194">16.23456327708498</cx:pt>
          <cx:pt idx="15195">16.232561800654292</cx:pt>
          <cx:pt idx="15196">16.228093250185051</cx:pt>
          <cx:pt idx="15197">16.227714044519121</cx:pt>
          <cx:pt idx="15198">16.225339488097589</cx:pt>
          <cx:pt idx="15199">16.224576909180389</cx:pt>
          <cx:pt idx="15200">16.223217217692291</cx:pt>
          <cx:pt idx="15201">16.222957993191329</cx:pt>
          <cx:pt idx="15202">16.22045379006267</cx:pt>
          <cx:pt idx="15203">16.220147429077269</cx:pt>
          <cx:pt idx="15204">16.219788387158928</cx:pt>
          <cx:pt idx="15205">16.21870356098114</cx:pt>
          <cx:pt idx="15206">16.21705471412611</cx:pt>
          <cx:pt idx="15207">16.216947868585759</cx:pt>
          <cx:pt idx="15208">16.216786977357021</cx:pt>
          <cx:pt idx="15209">16.21614356892313</cx:pt>
          <cx:pt idx="15210">16.213368431698189</cx:pt>
          <cx:pt idx="15211">16.21242843475661</cx:pt>
          <cx:pt idx="15212">16.21225373523971</cx:pt>
          <cx:pt idx="15213">16.211910004060059</cx:pt>
          <cx:pt idx="15214">16.20770104435271</cx:pt>
          <cx:pt idx="15215">16.207576091118469</cx:pt>
          <cx:pt idx="15216">16.206697668182521</cx:pt>
          <cx:pt idx="15217">16.205681430025152</cx:pt>
          <cx:pt idx="15218">16.204793246943169</cx:pt>
          <cx:pt idx="15219">16.204677543387909</cx:pt>
          <cx:pt idx="15220">16.204632395527469</cx:pt>
          <cx:pt idx="15221">16.204387910659051</cx:pt>
          <cx:pt idx="15222">16.204099594661798</cx:pt>
          <cx:pt idx="15223">16.203509318824171</cx:pt>
          <cx:pt idx="15224">16.202333417284951</cx:pt>
          <cx:pt idx="15225">16.20201752603132</cx:pt>
          <cx:pt idx="15226">16.201611140039919</cx:pt>
          <cx:pt idx="15227">16.200894045929711</cx:pt>
          <cx:pt idx="15228">16.19991467156407</cx:pt>
          <cx:pt idx="15229">16.199422761269641</cx:pt>
          <cx:pt idx="15230">16.199333199752171</cx:pt>
          <cx:pt idx="15231">16.197032503424921</cx:pt>
          <cx:pt idx="15232">16.196340785730889</cx:pt>
          <cx:pt idx="15233">16.196255482410781</cx:pt>
          <cx:pt idx="15234">16.195559469427021</cx:pt>
          <cx:pt idx="15235">16.194979664823421</cx:pt>
          <cx:pt idx="15236">16.19203515339025</cx:pt>
          <cx:pt idx="15237">16.19165458133881</cx:pt>
          <cx:pt idx="15238">16.191051756381221</cx:pt>
          <cx:pt idx="15239">16.18932864073188</cx:pt>
          <cx:pt idx="15240">16.188587242034789</cx:pt>
          <cx:pt idx="15241">16.18839310988006</cx:pt>
          <cx:pt idx="15242">16.186721699027519</cx:pt>
          <cx:pt idx="15243">16.180627573855521</cx:pt>
          <cx:pt idx="15244">16.179908858640189</cx:pt>
          <cx:pt idx="15245">16.179372342961301</cx:pt>
          <cx:pt idx="15246">16.17908880738382</cx:pt>
          <cx:pt idx="15247">16.178726787392701</cx:pt>
          <cx:pt idx="15248">16.17840338488055</cx:pt>
          <cx:pt idx="15249">16.17834590058397</cx:pt>
          <cx:pt idx="15250">16.17653449659198</cx:pt>
          <cx:pt idx="15251">16.1761059987458</cx:pt>
          <cx:pt idx="15252">16.174968385234578</cx:pt>
          <cx:pt idx="15253">16.17480200278731</cx:pt>
          <cx:pt idx="15254">16.16783347837266</cx:pt>
          <cx:pt idx="15255">16.167007065358039</cx:pt>
          <cx:pt idx="15256">16.16493338495269</cx:pt>
          <cx:pt idx="15257">16.163602034368949</cx:pt>
          <cx:pt idx="15258">16.163458625659089</cx:pt>
          <cx:pt idx="15259">16.163034307961961</cx:pt>
          <cx:pt idx="15260">16.16192906170243</cx:pt>
          <cx:pt idx="15261">16.161539704494999</cx:pt>
          <cx:pt idx="15262">16.157083180366481</cx:pt>
          <cx:pt idx="15263">16.156428179959899</cx:pt>
          <cx:pt idx="15264">16.154976370659011</cx:pt>
          <cx:pt idx="15265">16.153220932175159</cx:pt>
          <cx:pt idx="15266">16.152624236380781</cx:pt>
          <cx:pt idx="15267">16.151926422851801</cx:pt>
          <cx:pt idx="15268">16.15141638494579</cx:pt>
          <cx:pt idx="15269">16.149296077909671</cx:pt>
          <cx:pt idx="15270">16.14923500493375</cx:pt>
          <cx:pt idx="15271">16.14636898577179</cx:pt>
          <cx:pt idx="15272">16.144974874463639</cx:pt>
          <cx:pt idx="15273">16.144394178940221</cx:pt>
          <cx:pt idx="15274">16.143486067939801</cx:pt>
          <cx:pt idx="15275">16.14212541786387</cx:pt>
          <cx:pt idx="15276">16.141284834534972</cx:pt>
          <cx:pt idx="15277">16.141185350174378</cx:pt>
          <cx:pt idx="15278">16.140020722756081</cx:pt>
          <cx:pt idx="15279">16.139364249326071</cx:pt>
          <cx:pt idx="15280">16.138943220074211</cx:pt>
          <cx:pt idx="15281">16.138174990002891</cx:pt>
          <cx:pt idx="15282">16.13716815378017</cx:pt>
          <cx:pt idx="15283">16.136734317065279</cx:pt>
          <cx:pt idx="15284">16.133247117746819</cx:pt>
          <cx:pt idx="15285">16.131923982544851</cx:pt>
          <cx:pt idx="15286">16.131266722224851</cx:pt>
          <cx:pt idx="15287">16.130779652372809</cx:pt>
          <cx:pt idx="15288">16.128351362211301</cx:pt>
          <cx:pt idx="15289">16.127959962604891</cx:pt>
          <cx:pt idx="15290">16.12715843456461</cx:pt>
          <cx:pt idx="15291">16.12653819040781</cx:pt>
          <cx:pt idx="15292">16.126473698344679</cx:pt>
          <cx:pt idx="15293">16.124862510502439</cx:pt>
          <cx:pt idx="15294">16.12444676650394</cx:pt>
          <cx:pt idx="15295">16.123355403834179</cx:pt>
          <cx:pt idx="15296">16.122885430516941</cx:pt>
          <cx:pt idx="15297">16.121796836952139</cx:pt>
          <cx:pt idx="15298">16.12165209047097</cx:pt>
          <cx:pt idx="15299">16.12093743893454</cx:pt>
          <cx:pt idx="15300">16.12019766794737</cx:pt>
          <cx:pt idx="15301">16.117651174815979</cx:pt>
          <cx:pt idx="15302">16.11635601710238</cx:pt>
          <cx:pt idx="15303">16.115720636371641</cx:pt>
          <cx:pt idx="15304">16.115286926231789</cx:pt>
          <cx:pt idx="15305">16.112491780700999</cx:pt>
          <cx:pt idx="15306">16.10942825899021</cx:pt>
          <cx:pt idx="15307">16.108850164443759</cx:pt>
          <cx:pt idx="15308">16.108438383192251</cx:pt>
          <cx:pt idx="15309">16.10802080970948</cx:pt>
          <cx:pt idx="15310">16.105791919577769</cx:pt>
          <cx:pt idx="15311">16.10482597596965</cx:pt>
          <cx:pt idx="15312">16.10461089389328</cx:pt>
          <cx:pt idx="15313">16.101783627823451</cx:pt>
          <cx:pt idx="15314">16.09956198167146</cx:pt>
          <cx:pt idx="15315">16.099195774726521</cx:pt>
          <cx:pt idx="15316">16.096576589660739</cx:pt>
          <cx:pt idx="15317">16.09570374477056</cx:pt>
          <cx:pt idx="15318">16.095613473371721</cx:pt>
          <cx:pt idx="15319">16.095566696868239</cx:pt>
          <cx:pt idx="15320">16.09352051274081</cx:pt>
          <cx:pt idx="15321">16.092283059153011</cx:pt>
          <cx:pt idx="15322">16.091062896113389</cx:pt>
          <cx:pt idx="15323">16.08950339214309</cx:pt>
          <cx:pt idx="15324">16.088408036395059</cx:pt>
          <cx:pt idx="15325">16.08692202006317</cx:pt>
          <cx:pt idx="15326">16.085224935940769</cx:pt>
          <cx:pt idx="15327">16.084844351615089</cx:pt>
          <cx:pt idx="15328">16.081713720853529</cx:pt>
          <cx:pt idx="15329">16.07848649349798</cx:pt>
          <cx:pt idx="15330">16.077491714400178</cx:pt>
          <cx:pt idx="15331">16.077036408518421</cx:pt>
          <cx:pt idx="15332">16.075463181377511</cx:pt>
          <cx:pt idx="15333">16.072730238410319</cx:pt>
          <cx:pt idx="15334">16.072181846914699</cx:pt>
          <cx:pt idx="15335">16.071857240200739</cx:pt>
          <cx:pt idx="15336">16.071793858985981</cx:pt>
          <cx:pt idx="15337">16.07005960233667</cx:pt>
          <cx:pt idx="15338">16.067992261642861</cx:pt>
          <cx:pt idx="15339">16.066999741982929</cx:pt>
          <cx:pt idx="15340">16.065330494509571</cx:pt>
          <cx:pt idx="15341">16.065118409808559</cx:pt>
          <cx:pt idx="15342">16.06423755541778</cx:pt>
          <cx:pt idx="15343">16.063341071506539</cx:pt>
          <cx:pt idx="15344">16.06158150641555</cx:pt>
          <cx:pt idx="15345">16.060745963600858</cx:pt>
          <cx:pt idx="15346">16.059835245872371</cx:pt>
          <cx:pt idx="15347">16.05890981093933</cx:pt>
          <cx:pt idx="15348">16.054198754226139</cx:pt>
          <cx:pt idx="15349">16.052918975280889</cx:pt>
          <cx:pt idx="15350">16.05218650797865</cx:pt>
          <cx:pt idx="15351">16.051996747781249</cx:pt>
          <cx:pt idx="15352">16.051518008876108</cx:pt>
          <cx:pt idx="15353">16.049706008818781</cx:pt>
          <cx:pt idx="15354">16.048926772062519</cx:pt>
          <cx:pt idx="15355">16.048105681345142</cx:pt>
          <cx:pt idx="15356">16.047990060131848</cx:pt>
          <cx:pt idx="15357">16.04683581136339</cx:pt>
          <cx:pt idx="15358">16.046791106502599</cx:pt>
          <cx:pt idx="15359">16.043410694756339</cx:pt>
          <cx:pt idx="15360">16.042956385161212</cx:pt>
          <cx:pt idx="15361">16.04267628665994</cx:pt>
          <cx:pt idx="15362">16.041723873582441</cx:pt>
          <cx:pt idx="15363">16.040984090397661</cx:pt>
          <cx:pt idx="15364">16.040828018961712</cx:pt>
          <cx:pt idx="15365">16.03703224666463</cx:pt>
          <cx:pt idx="15366">16.034356914196369</cx:pt>
          <cx:pt idx="15367">16.033223895150641</cx:pt>
          <cx:pt idx="15368">16.033183547815451</cx:pt>
          <cx:pt idx="15369">16.03202813516468</cx:pt>
          <cx:pt idx="15370">16.03015854720956</cx:pt>
          <cx:pt idx="15371">16.027290025595111</cx:pt>
          <cx:pt idx="15372">16.02712253158791</cx:pt>
          <cx:pt idx="15373">16.02268815338768</cx:pt>
          <cx:pt idx="15374">16.017541932832469</cx:pt>
          <cx:pt idx="15375">16.017537885811389</cx:pt>
          <cx:pt idx="15376">16.014596903639731</cx:pt>
          <cx:pt idx="15377">16.013797727768861</cx:pt>
          <cx:pt idx="15378">16.012257105123631</cx:pt>
          <cx:pt idx="15379">16.011974685503318</cx:pt>
          <cx:pt idx="15380">16.010767852910011</cx:pt>
          <cx:pt idx="15381">16.009049901348479</cx:pt>
          <cx:pt idx="15382">16.008975687717911</cx:pt>
          <cx:pt idx="15383">16.007126314706731</cx:pt>
          <cx:pt idx="15384">16.006583692097241</cx:pt>
          <cx:pt idx="15385">16.006498419464481</cx:pt>
          <cx:pt idx="15386">16.00255775383339</cx:pt>
          <cx:pt idx="15387">16.001537548025109</cx:pt>
          <cx:pt idx="15388">16.000916164751452</cx:pt>
          <cx:pt idx="15389">16.00069459330253</cx:pt>
          <cx:pt idx="15390">16.000031971651961</cx:pt>
          <cx:pt idx="15391">15.99776271295802</cx:pt>
          <cx:pt idx="15392">15.99742047612709</cx:pt>
          <cx:pt idx="15393">15.99669246854725</cx:pt>
          <cx:pt idx="15394">15.995862166095661</cx:pt>
          <cx:pt idx="15395">15.994857407118131</cx:pt>
          <cx:pt idx="15396">15.993588628177161</cx:pt>
          <cx:pt idx="15397">15.99315663697819</cx:pt>
          <cx:pt idx="15398">15.992392966147239</cx:pt>
          <cx:pt idx="15399">15.99213957620017</cx:pt>
          <cx:pt idx="15400">15.991359046244749</cx:pt>
          <cx:pt idx="15401">15.990151281223421</cx:pt>
          <cx:pt idx="15402">15.98937550019682</cx:pt>
          <cx:pt idx="15403">15.988312780008121</cx:pt>
          <cx:pt idx="15404">15.98758245773219</cx:pt>
          <cx:pt idx="15405">15.98698251526516</cx:pt>
          <cx:pt idx="15406">15.98643526074725</cx:pt>
          <cx:pt idx="15407">15.98615848547888</cx:pt>
          <cx:pt idx="15408">15.98561799438273</cx:pt>
          <cx:pt idx="15409">15.985085502183059</cx:pt>
          <cx:pt idx="15410">15.984301067310749</cx:pt>
          <cx:pt idx="15411">15.983055528114329</cx:pt>
          <cx:pt idx="15412">15.98178185164911</cx:pt>
          <cx:pt idx="15413">15.9803997136821</cx:pt>
          <cx:pt idx="15414">15.979474857373511</cx:pt>
          <cx:pt idx="15415">15.97944172852662</cx:pt>
          <cx:pt idx="15416">15.978122171125531</cx:pt>
          <cx:pt idx="15417">15.976284024511511</cx:pt>
          <cx:pt idx="15418">15.97457245525405</cx:pt>
          <cx:pt idx="15419">15.9740260109568</cx:pt>
          <cx:pt idx="15420">15.971939816343699</cx:pt>
          <cx:pt idx="15421">15.9708577812259</cx:pt>
          <cx:pt idx="15422">15.969942739056</cx:pt>
          <cx:pt idx="15423">15.96893126894992</cx:pt>
          <cx:pt idx="15424">15.9681763903203</cx:pt>
          <cx:pt idx="15425">15.967934770952009</cx:pt>
          <cx:pt idx="15426">15.96785521630666</cx:pt>
          <cx:pt idx="15427">15.964497084841939</cx:pt>
          <cx:pt idx="15428">15.96341700086915</cx:pt>
          <cx:pt idx="15429">15.962651120488511</cx:pt>
          <cx:pt idx="15430">15.96173487266398</cx:pt>
          <cx:pt idx="15431">15.96140946870317</cx:pt>
          <cx:pt idx="15432">15.95946562612284</cx:pt>
          <cx:pt idx="15433">15.958613002272539</cx:pt>
          <cx:pt idx="15434">15.957530004928479</cx:pt>
          <cx:pt idx="15435">15.95645436208941</cx:pt>
          <cx:pt idx="15436">15.956204248908371</cx:pt>
          <cx:pt idx="15437">15.955764355406091</cx:pt>
          <cx:pt idx="15438">15.955390710830059</cx:pt>
          <cx:pt idx="15439">15.954462892067941</cx:pt>
          <cx:pt idx="15440">15.954013736801359</cx:pt>
          <cx:pt idx="15441">15.953556323041759</cx:pt>
          <cx:pt idx="15442">15.953336577274721</cx:pt>
          <cx:pt idx="15443">15.95013678075038</cx:pt>
          <cx:pt idx="15444">15.949188790928631</cx:pt>
          <cx:pt idx="15445">15.948338693113209</cx:pt>
          <cx:pt idx="15446">15.947394459331949</cx:pt>
          <cx:pt idx="15447">15.947315710169621</cx:pt>
          <cx:pt idx="15448">15.94711776768499</cx:pt>
          <cx:pt idx="15449">15.94396516008559</cx:pt>
          <cx:pt idx="15450">15.94256507788587</cx:pt>
          <cx:pt idx="15451">15.941556536174939</cx:pt>
          <cx:pt idx="15452">15.94137116653342</cx:pt>
          <cx:pt idx="15453">15.939852783245881</cx:pt>
          <cx:pt idx="15454">15.93961369763913</cx:pt>
          <cx:pt idx="15455">15.938767046897439</cx:pt>
          <cx:pt idx="15456">15.938051589586239</cx:pt>
          <cx:pt idx="15457">15.93787053483177</cx:pt>
          <cx:pt idx="15458">15.93772834210967</cx:pt>
          <cx:pt idx="15459">15.933609619240819</cx:pt>
          <cx:pt idx="15460">15.930750940322611</cx:pt>
          <cx:pt idx="15461">15.928596309075759</cx:pt>
          <cx:pt idx="15462">15.92748550210727</cx:pt>
          <cx:pt idx="15463">15.926666458375641</cx:pt>
          <cx:pt idx="15464">15.92654627702459</cx:pt>
          <cx:pt idx="15465">15.925652981849121</cx:pt>
          <cx:pt idx="15466">15.92244718291257</cx:pt>
          <cx:pt idx="15467">15.922054811070261</cx:pt>
          <cx:pt idx="15468">15.92195312675808</cx:pt>
          <cx:pt idx="15469">15.921288594443959</cx:pt>
          <cx:pt idx="15470">15.921182449703389</cx:pt>
          <cx:pt idx="15471">15.92030048226777</cx:pt>
          <cx:pt idx="15472">15.92022558655815</cx:pt>
          <cx:pt idx="15473">15.916055967758821</cx:pt>
          <cx:pt idx="15474">15.91542587285133</cx:pt>
          <cx:pt idx="15475">15.91459985877044</cx:pt>
          <cx:pt idx="15476">15.91041886158539</cx:pt>
          <cx:pt idx="15477">15.909548008002041</cx:pt>
          <cx:pt idx="15478">15.909075495351241</cx:pt>
          <cx:pt idx="15479">15.90885811850417</cx:pt>
          <cx:pt idx="15480">15.906613349178659</cx:pt>
          <cx:pt idx="15481">15.90654552556372</cx:pt>
          <cx:pt idx="15482">15.904938748297271</cx:pt>
          <cx:pt idx="15483">15.90356983098696</cx:pt>
          <cx:pt idx="15484">15.901814316470981</cx:pt>
          <cx:pt idx="15485">15.899955164127441</cx:pt>
          <cx:pt idx="15486">15.899419230461641</cx:pt>
          <cx:pt idx="15487">15.896498715172189</cx:pt>
          <cx:pt idx="15488">15.89583343065193</cx:pt>
          <cx:pt idx="15489">15.89049698018281</cx:pt>
          <cx:pt idx="15490">15.890484108876199</cx:pt>
          <cx:pt idx="15491">15.88959849818796</cx:pt>
          <cx:pt idx="15492">15.88919740779971</cx:pt>
          <cx:pt idx="15493">15.88905215010641</cx:pt>
          <cx:pt idx="15494">15.8877926450223</cx:pt>
          <cx:pt idx="15495">15.88451802941829</cx:pt>
          <cx:pt idx="15496">15.88391006240696</cx:pt>
          <cx:pt idx="15497">15.88346822175261</cx:pt>
          <cx:pt idx="15498">15.8819347704636</cx:pt>
          <cx:pt idx="15499">15.880842360255761</cx:pt>
          <cx:pt idx="15500">15.88016999768341</cx:pt>
          <cx:pt idx="15501">15.879403880831299</cx:pt>
          <cx:pt idx="15502">15.87867863852393</cx:pt>
          <cx:pt idx="15503">15.87862612785349</cx:pt>
          <cx:pt idx="15504">15.874138192300631</cx:pt>
          <cx:pt idx="15505">15.87355229976948</cx:pt>
          <cx:pt idx="15506">15.87312391041721</cx:pt>
          <cx:pt idx="15507">15.872129295365429</cx:pt>
          <cx:pt idx="15508">15.87191871211872</cx:pt>
          <cx:pt idx="15509">15.87061456131122</cx:pt>
          <cx:pt idx="15510">15.87034073644725</cx:pt>
          <cx:pt idx="15511">15.86672094732686</cx:pt>
          <cx:pt idx="15512">15.865406818804161</cx:pt>
          <cx:pt idx="15513">15.86308810222037</cx:pt>
          <cx:pt idx="15514">15.86267435008018</cx:pt>
          <cx:pt idx="15515">15.861718548354871</cx:pt>
          <cx:pt idx="15516">15.858798095216949</cx:pt>
          <cx:pt idx="15517">15.85781573170137</cx:pt>
          <cx:pt idx="15518">15.85619995727167</cx:pt>
          <cx:pt idx="15519">15.85492348955073</cx:pt>
          <cx:pt idx="15520">15.853999748124799</cx:pt>
          <cx:pt idx="15521">15.85276173468155</cx:pt>
          <cx:pt idx="15522">15.852199698157699</cx:pt>
          <cx:pt idx="15523">15.851692561337989</cx:pt>
          <cx:pt idx="15524">15.851099091565731</cx:pt>
          <cx:pt idx="15525">15.84941044324162</cx:pt>
          <cx:pt idx="15526">15.847171606387191</cx:pt>
          <cx:pt idx="15527">15.84662726669187</cx:pt>
          <cx:pt idx="15528">15.84592104065965</cx:pt>
          <cx:pt idx="15529">15.84580108259876</cx:pt>
          <cx:pt idx="15530">15.845786942878989</cx:pt>
          <cx:pt idx="15531">15.84515622469887</cx:pt>
          <cx:pt idx="15532">15.844145192391149</cx:pt>
          <cx:pt idx="15533">15.842872155127139</cx:pt>
          <cx:pt idx="15534">15.84173685454031</cx:pt>
          <cx:pt idx="15535">15.84166967003924</cx:pt>
          <cx:pt idx="15536">15.84137188449235</cx:pt>
          <cx:pt idx="15537">15.839933218678491</cx:pt>
          <cx:pt idx="15538">15.83961287918943</cx:pt>
          <cx:pt idx="15539">15.83858734495703</cx:pt>
          <cx:pt idx="15540">15.83565142980796</cx:pt>
          <cx:pt idx="15541">15.834302864056159</cx:pt>
          <cx:pt idx="15542">15.83381131474682</cx:pt>
          <cx:pt idx="15543">15.833060573668391</cx:pt>
          <cx:pt idx="15544">15.832309915688111</cx:pt>
          <cx:pt idx="15545">15.83206639458648</cx:pt>
          <cx:pt idx="15546">15.831596131051811</cx:pt>
          <cx:pt idx="15547">15.829724424024921</cx:pt>
          <cx:pt idx="15548">15.82868314809892</cx:pt>
          <cx:pt idx="15549">15.825851864284809</cx:pt>
          <cx:pt idx="15550">15.82441961677416</cx:pt>
          <cx:pt idx="15551">15.82068869096741</cx:pt>
          <cx:pt idx="15552">15.819768422867339</cx:pt>
          <cx:pt idx="15553">15.81702237540007</cx:pt>
          <cx:pt idx="15554">15.816242298562431</cx:pt>
          <cx:pt idx="15555">15.81407263520256</cx:pt>
          <cx:pt idx="15556">15.81273396029354</cx:pt>
          <cx:pt idx="15557">15.811462314346389</cx:pt>
          <cx:pt idx="15558">15.81085696482188</cx:pt>
          <cx:pt idx="15559">15.80927295888157</cx:pt>
          <cx:pt idx="15560">15.80831080001655</cx:pt>
          <cx:pt idx="15561">15.80743844870311</cx:pt>
          <cx:pt idx="15562">15.80687468770274</cx:pt>
          <cx:pt idx="15563">15.80662720654583</cx:pt>
          <cx:pt idx="15564">15.80246424840789</cx:pt>
          <cx:pt idx="15565">15.80112788908836</cx:pt>
          <cx:pt idx="15566">15.8010559959194</cx:pt>
          <cx:pt idx="15567">15.80029816184641</cx:pt>
          <cx:pt idx="15568">15.799316843567681</cx:pt>
          <cx:pt idx="15569">15.79699066619184</cx:pt>
          <cx:pt idx="15570">15.79535781118023</cx:pt>
          <cx:pt idx="15571">15.793243146636581</cx:pt>
          <cx:pt idx="15572">15.79320254796739</cx:pt>
          <cx:pt idx="15573">15.792830971559569</cx:pt>
          <cx:pt idx="15574">15.792798173335701</cx:pt>
          <cx:pt idx="15575">15.79190540665895</cx:pt>
          <cx:pt idx="15576">15.79096798398743</cx:pt>
          <cx:pt idx="15577">15.78755001576276</cx:pt>
          <cx:pt idx="15578">15.784590670490489</cx:pt>
          <cx:pt idx="15579">15.78438785713997</cx:pt>
          <cx:pt idx="15580">15.784064692128091</cx:pt>
          <cx:pt idx="15581">15.783580558794929</cx:pt>
          <cx:pt idx="15582">15.782754642079651</cx:pt>
          <cx:pt idx="15583">15.78091787821598</cx:pt>
          <cx:pt idx="15584">15.780805936748701</cx:pt>
          <cx:pt idx="15585">15.77826912451275</cx:pt>
          <cx:pt idx="15586">15.77714811445917</cx:pt>
          <cx:pt idx="15587">15.77627310357583</cx:pt>
          <cx:pt idx="15588">15.77621719393334</cx:pt>
          <cx:pt idx="15589">15.77572100136055</cx:pt>
          <cx:pt idx="15590">15.77545847996122</cx:pt>
          <cx:pt idx="15591">15.77416131110807</cx:pt>
          <cx:pt idx="15592">15.77268639172615</cx:pt>
          <cx:pt idx="15593">15.77127285447842</cx:pt>
          <cx:pt idx="15594">15.76965849468608</cx:pt>
          <cx:pt idx="15595">15.76729600621546</cx:pt>
          <cx:pt idx="15596">15.766909312143129</cx:pt>
          <cx:pt idx="15597">15.762511364780959</cx:pt>
          <cx:pt idx="15598">15.75863835864163</cx:pt>
          <cx:pt idx="15599">15.757663501170789</cx:pt>
          <cx:pt idx="15600">15.75725581790214</cx:pt>
          <cx:pt idx="15601">15.75632143495609</cx:pt>
          <cx:pt idx="15602">15.755766486874061</cx:pt>
          <cx:pt idx="15603">15.754991163045149</cx:pt>
          <cx:pt idx="15604">15.754089634949519</cx:pt>
          <cx:pt idx="15605">15.753088801570311</cx:pt>
          <cx:pt idx="15606">15.752908568423811</cx:pt>
          <cx:pt idx="15607">15.75172837367103</cx:pt>
          <cx:pt idx="15608">15.75069541369164</cx:pt>
          <cx:pt idx="15609">15.747130885414631</cx:pt>
          <cx:pt idx="15610">15.74661585385364</cx:pt>
          <cx:pt idx="15611">15.74550747268856</cx:pt>
          <cx:pt idx="15612">15.74308382815533</cx:pt>
          <cx:pt idx="15613">15.74224447372575</cx:pt>
          <cx:pt idx="15614">15.7417493307161</cx:pt>
          <cx:pt idx="15615">15.738205425897689</cx:pt>
          <cx:pt idx="15616">15.737200498626191</cx:pt>
          <cx:pt idx="15617">15.736979955979089</cx:pt>
          <cx:pt idx="15618">15.73696380002483</cx:pt>
          <cx:pt idx="15619">15.733735898721021</cx:pt>
          <cx:pt idx="15620">15.731243565526309</cx:pt>
          <cx:pt idx="15621">15.730521824496011</cx:pt>
          <cx:pt idx="15622">15.7291572173425</cx:pt>
          <cx:pt idx="15623">15.72813776747812</cx:pt>
          <cx:pt idx="15624">15.726759486490639</cx:pt>
          <cx:pt idx="15625">15.725401133570189</cx:pt>
          <cx:pt idx="15626">15.7243541444076</cx:pt>
          <cx:pt idx="15627">15.724297573084151</cx:pt>
          <cx:pt idx="15628">15.723798285365289</cx:pt>
          <cx:pt idx="15629">15.72129979296904</cx:pt>
          <cx:pt idx="15630">15.72064737523602</cx:pt>
          <cx:pt idx="15631">15.72037937882688</cx:pt>
          <cx:pt idx="15632">15.715756034953371</cx:pt>
          <cx:pt idx="15633">15.71351451214041</cx:pt>
          <cx:pt idx="15634">15.71290377706681</cx:pt>
          <cx:pt idx="15635">15.709069452737211</cx:pt>
          <cx:pt idx="15636">15.708355280093331</cx:pt>
          <cx:pt idx="15637">15.70678701575668</cx:pt>
          <cx:pt idx="15638">15.704932791853739</cx:pt>
          <cx:pt idx="15639">15.702905531115579</cx:pt>
          <cx:pt idx="15640">15.70145868930349</cx:pt>
          <cx:pt idx="15641">15.699659720529761</cx:pt>
          <cx:pt idx="15642">15.699086029986031</cx:pt>
          <cx:pt idx="15643">15.69817855656771</cx:pt>
          <cx:pt idx="15644">15.69722109776232</cx:pt>
          <cx:pt idx="15645">15.69705135367292</cx:pt>
          <cx:pt idx="15646">15.696958672699999</cx:pt>
          <cx:pt idx="15647">15.69588695767268</cx:pt>
          <cx:pt idx="15648">15.695091610210859</cx:pt>
          <cx:pt idx="15649">15.692692693750381</cx:pt>
          <cx:pt idx="15650">15.69014224656763</cx:pt>
          <cx:pt idx="15651">15.689623271307649</cx:pt>
          <cx:pt idx="15652">15.689159491484711</cx:pt>
          <cx:pt idx="15653">15.689110350316691</cx:pt>
          <cx:pt idx="15654">15.687064912307919</cx:pt>
          <cx:pt idx="15655">15.684460436307999</cx:pt>
          <cx:pt idx="15656">15.6841155215239</cx:pt>
          <cx:pt idx="15657">15.683784295028</cx:pt>
          <cx:pt idx="15658">15.68285438809624</cx:pt>
          <cx:pt idx="15659">15.68202435933163</cx:pt>
          <cx:pt idx="15660">15.680401495621521</cx:pt>
          <cx:pt idx="15661">15.680221601997591</cx:pt>
          <cx:pt idx="15662">15.680136339619279</cx:pt>
          <cx:pt idx="15663">15.67989775873518</cx:pt>
          <cx:pt idx="15664">15.679600956476881</cx:pt>
          <cx:pt idx="15665">15.676523696462359</cx:pt>
          <cx:pt idx="15666">15.67527938285996</cx:pt>
          <cx:pt idx="15667">15.671229472868641</cx:pt>
          <cx:pt idx="15668">15.670831197342039</cx:pt>
          <cx:pt idx="15669">15.67074328352696</cx:pt>
          <cx:pt idx="15670">15.67068081195289</cx:pt>
          <cx:pt idx="15671">15.66781692827956</cx:pt>
          <cx:pt idx="15672">15.667452129468421</cx:pt>
          <cx:pt idx="15673">15.665897886352541</cx:pt>
          <cx:pt idx="15674">15.665264155557461</cx:pt>
          <cx:pt idx="15675">15.660915179592619</cx:pt>
          <cx:pt idx="15676">15.659644697526639</cx:pt>
          <cx:pt idx="15677">15.65841323249132</cx:pt>
          <cx:pt idx="15678">15.656980025777131</cx:pt>
          <cx:pt idx="15679">15.656898652357</cx:pt>
          <cx:pt idx="15680">15.65577583272089</cx:pt>
          <cx:pt idx="15681">15.654798408042449</cx:pt>
          <cx:pt idx="15682">15.6537256206091</cx:pt>
          <cx:pt idx="15683">15.65196948247806</cx:pt>
          <cx:pt idx="15684">15.650073320617031</cx:pt>
          <cx:pt idx="15685">15.649884282382819</cx:pt>
          <cx:pt idx="15686">15.64947546897935</cx:pt>
          <cx:pt idx="15687">15.64918668512045</cx:pt>
          <cx:pt idx="15688">15.648674423284151</cx:pt>
          <cx:pt idx="15689">15.647823458649199</cx:pt>
          <cx:pt idx="15690">15.64732082577609</cx:pt>
          <cx:pt idx="15691">15.64659570517213</cx:pt>
          <cx:pt idx="15692">15.64305280760553</cx:pt>
          <cx:pt idx="15693">15.642832402636669</cx:pt>
          <cx:pt idx="15694">15.641936259338401</cx:pt>
          <cx:pt idx="15695">15.641691180876411</cx:pt>
          <cx:pt idx="15696">15.641282886184939</cx:pt>
          <cx:pt idx="15697">15.64067681128121</cx:pt>
          <cx:pt idx="15698">15.64055474953339</cx:pt>
          <cx:pt idx="15699">15.64049454148865</cx:pt>
          <cx:pt idx="15700">15.63925322631968</cx:pt>
          <cx:pt idx="15701">15.637187266323339</cx:pt>
          <cx:pt idx="15702">15.63623590017226</cx:pt>
          <cx:pt idx="15703">15.63560195012831</cx:pt>
          <cx:pt idx="15704">15.634146989872949</cx:pt>
          <cx:pt idx="15705">15.633902608017999</cx:pt>
          <cx:pt idx="15706">15.632663118522879</cx:pt>
          <cx:pt idx="15707">15.632344442232069</cx:pt>
          <cx:pt idx="15708">15.632166842998791</cx:pt>
          <cx:pt idx="15709">15.631566962073119</cx:pt>
          <cx:pt idx="15710">15.631426062936679</cx:pt>
          <cx:pt idx="15711">15.631227538806209</cx:pt>
          <cx:pt idx="15712">15.62730681693079</cx:pt>
          <cx:pt idx="15713">15.62728227781497</cx:pt>
          <cx:pt idx="15714">15.621171142971489</cx:pt>
          <cx:pt idx="15715">15.619806781272111</cx:pt>
          <cx:pt idx="15716">15.618814988257199</cx:pt>
          <cx:pt idx="15717">15.61730152320218</cx:pt>
          <cx:pt idx="15718">15.616559022834981</cx:pt>
          <cx:pt idx="15719">15.61557334176536</cx:pt>
          <cx:pt idx="15720">15.610642205248279</cx:pt>
          <cx:pt idx="15721">15.610346932720031</cx:pt>
          <cx:pt idx="15722">15.61017212290036</cx:pt>
          <cx:pt idx="15723">15.610051297676939</cx:pt>
          <cx:pt idx="15724">15.60909263528214</cx:pt>
          <cx:pt idx="15725">15.605847910624441</cx:pt>
          <cx:pt idx="15726">15.60227937307312</cx:pt>
          <cx:pt idx="15727">15.601588154608701</cx:pt>
          <cx:pt idx="15728">15.600944625451341</cx:pt>
          <cx:pt idx="15729">15.59957514037198</cx:pt>
          <cx:pt idx="15730">15.59789889387301</cx:pt>
          <cx:pt idx="15731">15.597686604374431</cx:pt>
          <cx:pt idx="15732">15.59746781013628</cx:pt>
          <cx:pt idx="15733">15.597273854191149</cx:pt>
          <cx:pt idx="15734">15.59721813740966</cx:pt>
          <cx:pt idx="15735">15.59485148234447</cx:pt>
          <cx:pt idx="15736">15.594288575660221</cx:pt>
          <cx:pt idx="15737">15.593899885142671</cx:pt>
          <cx:pt idx="15738">15.59335747355053</cx:pt>
          <cx:pt idx="15739">15.592885329032001</cx:pt>
          <cx:pt idx="15740">15.592789188639831</cx:pt>
          <cx:pt idx="15741">15.591695486560811</cx:pt>
          <cx:pt idx="15742">15.591317121627769</cx:pt>
          <cx:pt idx="15743">15.59094172283935</cx:pt>
          <cx:pt idx="15744">15.58660135748584</cx:pt>
          <cx:pt idx="15745">15.58542000917708</cx:pt>
          <cx:pt idx="15746">15.584719121883751</cx:pt>
          <cx:pt idx="15747">15.58437244275782</cx:pt>
          <cx:pt idx="15748">15.57922780426725</cx:pt>
          <cx:pt idx="15749">15.579082102654199</cx:pt>
          <cx:pt idx="15750">15.57904301063998</cx:pt>
          <cx:pt idx="15751">15.57812392728559</cx:pt>
          <cx:pt idx="15752">15.578022399285571</cx:pt>
          <cx:pt idx="15753">15.57343487211975</cx:pt>
          <cx:pt idx="15754">15.57119601009021</cx:pt>
          <cx:pt idx="15755">15.57024114119532</cx:pt>
          <cx:pt idx="15756">15.566498561801231</cx:pt>
          <cx:pt idx="15757">15.565862061800299</cx:pt>
          <cx:pt idx="15758">15.56508675389478</cx:pt>
          <cx:pt idx="15759">15.564573136245739</cx:pt>
          <cx:pt idx="15760">15.56374021544865</cx:pt>
          <cx:pt idx="15761">15.562281085750479</cx:pt>
          <cx:pt idx="15762">15.56179317911843</cx:pt>
          <cx:pt idx="15763">15.56108151001879</cx:pt>
          <cx:pt idx="15764">15.558237451800739</cx:pt>
          <cx:pt idx="15765">15.55776103143315</cx:pt>
          <cx:pt idx="15766">15.556636853641781</cx:pt>
          <cx:pt idx="15767">15.55527563513424</cx:pt>
          <cx:pt idx="15768">15.555162418563571</cx:pt>
          <cx:pt idx="15769">15.555027092955751</cx:pt>
          <cx:pt idx="15770">15.55480013826414</cx:pt>
          <cx:pt idx="15771">15.55398484228734</cx:pt>
          <cx:pt idx="15772">15.55363568747061</cx:pt>
          <cx:pt idx="15773">15.5527528500198</cx:pt>
          <cx:pt idx="15774">15.55146145279469</cx:pt>
          <cx:pt idx="15775">15.551066651560721</cx:pt>
          <cx:pt idx="15776">15.55097601520449</cx:pt>
          <cx:pt idx="15777">15.550711096402781</cx:pt>
          <cx:pt idx="15778">15.55050903981182</cx:pt>
          <cx:pt idx="15779">15.549895159446351</cx:pt>
          <cx:pt idx="15780">15.547101344790221</cx:pt>
          <cx:pt idx="15781">15.54634962662379</cx:pt>
          <cx:pt idx="15782">15.543772620743759</cx:pt>
          <cx:pt idx="15783">15.54329194813821</cx:pt>
          <cx:pt idx="15784">15.54309239614572</cx:pt>
          <cx:pt idx="15785">15.54080554283467</cx:pt>
          <cx:pt idx="15786">15.540802691673401</cx:pt>
          <cx:pt idx="15787">15.54016689397849</cx:pt>
          <cx:pt idx="15788">15.53903236870735</cx:pt>
          <cx:pt idx="15789">15.53868021438497</cx:pt>
          <cx:pt idx="15790">15.537752628094861</cx:pt>
          <cx:pt idx="15791">15.53510228078517</cx:pt>
          <cx:pt idx="15792">15.53388664111098</cx:pt>
          <cx:pt idx="15793">15.53358621080177</cx:pt>
          <cx:pt idx="15794">15.531291760050291</cx:pt>
          <cx:pt idx="15795">15.5308427039527</cx:pt>
          <cx:pt idx="15796">15.529997931782409</cx:pt>
          <cx:pt idx="15797">15.52922715200719</cx:pt>
          <cx:pt idx="15798">15.528898162744969</cx:pt>
          <cx:pt idx="15799">15.527738970203639</cx:pt>
          <cx:pt idx="15800">15.526159504151989</cx:pt>
          <cx:pt idx="15801">15.52528316765919</cx:pt>
          <cx:pt idx="15802">15.52455271285006</cx:pt>
          <cx:pt idx="15803">15.51845362098484</cx:pt>
          <cx:pt idx="15804">15.51833126580985</cx:pt>
          <cx:pt idx="15805">15.518267150018509</cx:pt>
          <cx:pt idx="15806">15.51735614915507</cx:pt>
          <cx:pt idx="15807">15.51697380282152</cx:pt>
          <cx:pt idx="15808">15.513531350980861</cx:pt>
          <cx:pt idx="15809">15.513498688850641</cx:pt>
          <cx:pt idx="15810">15.51252380643607</cx:pt>
          <cx:pt idx="15811">15.512033813895121</cx:pt>
          <cx:pt idx="15812">15.51179438644747</cx:pt>
          <cx:pt idx="15813">15.511262245813411</cx:pt>
          <cx:pt idx="15814">15.51070385855825</cx:pt>
          <cx:pt idx="15815">15.507350682623789</cx:pt>
          <cx:pt idx="15816">15.506680644746909</cx:pt>
          <cx:pt idx="15817">15.50648865650953</cx:pt>
          <cx:pt idx="15818">15.505896527682729</cx:pt>
          <cx:pt idx="15819">15.505890003123721</cx:pt>
          <cx:pt idx="15820">15.505595903028929</cx:pt>
          <cx:pt idx="15821">15.50448877588004</cx:pt>
          <cx:pt idx="15822">15.50367358090266</cx:pt>
          <cx:pt idx="15823">15.503333121881891</cx:pt>
          <cx:pt idx="15824">15.502216700583631</cx:pt>
          <cx:pt idx="15825">15.50015630358569</cx:pt>
          <cx:pt idx="15826">15.49970418041627</cx:pt>
          <cx:pt idx="15827">15.49807241386736</cx:pt>
          <cx:pt idx="15828">15.49786229854641</cx:pt>
          <cx:pt idx="15829">15.497772203605569</cx:pt>
          <cx:pt idx="15830">15.497747319352071</cx:pt>
          <cx:pt idx="15831">15.49756019217206</cx:pt>
          <cx:pt idx="15832">15.49734571794674</cx:pt>
          <cx:pt idx="15833">15.497084840466689</cx:pt>
          <cx:pt idx="15834">15.49703938030224</cx:pt>
          <cx:pt idx="15835">15.497033521198119</cx:pt>
          <cx:pt idx="15836">15.496938548517271</cx:pt>
          <cx:pt idx="15837">15.495484311465249</cx:pt>
          <cx:pt idx="15838">15.49532657273731</cx:pt>
          <cx:pt idx="15839">15.494436928923481</cx:pt>
          <cx:pt idx="15840">15.49412789856151</cx:pt>
          <cx:pt idx="15841">15.491653220262259</cx:pt>
          <cx:pt idx="15842">15.49082233158892</cx:pt>
          <cx:pt idx="15843">15.489535583188371</cx:pt>
          <cx:pt idx="15844">15.489140094943529</cx:pt>
          <cx:pt idx="15845">15.487471941100409</cx:pt>
          <cx:pt idx="15846">15.487317885677699</cx:pt>
          <cx:pt idx="15847">15.487004407565401</cx:pt>
          <cx:pt idx="15848">15.48684976768185</cx:pt>
          <cx:pt idx="15849">15.486319233546309</cx:pt>
          <cx:pt idx="15850">15.48603757487245</cx:pt>
          <cx:pt idx="15851">15.485796354966579</cx:pt>
          <cx:pt idx="15852">15.48506442577958</cx:pt>
          <cx:pt idx="15853">15.48051146816864</cx:pt>
          <cx:pt idx="15854">15.48030143368543</cx:pt>
          <cx:pt idx="15855">15.476740922706121</cx:pt>
          <cx:pt idx="15856">15.47637047818516</cx:pt>
          <cx:pt idx="15857">15.47399798952255</cx:pt>
          <cx:pt idx="15858">15.47138700000167</cx:pt>
          <cx:pt idx="15859">15.470871390097029</cx:pt>
          <cx:pt idx="15860">15.470515643379549</cx:pt>
          <cx:pt idx="15861">15.469949087163389</cx:pt>
          <cx:pt idx="15862">15.46928761264342</cx:pt>
          <cx:pt idx="15863">15.469271373323711</cx:pt>
          <cx:pt idx="15864">15.46608917553781</cx:pt>
          <cx:pt idx="15865">15.46573713302411</cx:pt>
          <cx:pt idx="15866">15.46507333552562</cx:pt>
          <cx:pt idx="15867">15.464613069330801</cx:pt>
          <cx:pt idx="15868">15.4641684835613</cx:pt>
          <cx:pt idx="15869">15.46406189028602</cx:pt>
          <cx:pt idx="15870">15.46332455234538</cx:pt>
          <cx:pt idx="15871">15.462717032826349</cx:pt>
          <cx:pt idx="15872">15.46100954550978</cx:pt>
          <cx:pt idx="15873">15.46022336158512</cx:pt>
          <cx:pt idx="15874">15.459105128379949</cx:pt>
          <cx:pt idx="15875">15.457921304246661</cx:pt>
          <cx:pt idx="15876">15.457848021213991</cx:pt>
          <cx:pt idx="15877">15.457272532511141</cx:pt>
          <cx:pt idx="15878">15.45427462499033</cx:pt>
          <cx:pt idx="15879">15.45277527123821</cx:pt>
          <cx:pt idx="15880">15.452376974455889</cx:pt>
          <cx:pt idx="15881">15.45085247539196</cx:pt>
          <cx:pt idx="15882">15.45074058520718</cx:pt>
          <cx:pt idx="15883">15.447534119780411</cx:pt>
          <cx:pt idx="15884">15.44737671697272</cx:pt>
          <cx:pt idx="15885">15.44564914404307</cx:pt>
          <cx:pt idx="15886">15.443876542956691</cx:pt>
          <cx:pt idx="15887">15.443260280950939</cx:pt>
          <cx:pt idx="15888">15.441504810256911</cx:pt>
          <cx:pt idx="15889">15.439553411872559</cx:pt>
          <cx:pt idx="15890">15.43810056273054</cx:pt>
          <cx:pt idx="15891">15.436587402368829</cx:pt>
          <cx:pt idx="15892">15.43479592473876</cx:pt>
          <cx:pt idx="15893">15.433368125419801</cx:pt>
          <cx:pt idx="15894">15.427521431530989</cx:pt>
          <cx:pt idx="15895">15.4274145846422</cx:pt>
          <cx:pt idx="15896">15.427049086439119</cx:pt>
          <cx:pt idx="15897">15.424492977614371</cx:pt>
          <cx:pt idx="15898">15.423915485006161</cx:pt>
          <cx:pt idx="15899">15.42376702910969</cx:pt>
          <cx:pt idx="15900">15.420562599688211</cx:pt>
          <cx:pt idx="15901">15.41966630766416</cx:pt>
          <cx:pt idx="15902">15.41919338292405</cx:pt>
          <cx:pt idx="15903">15.41914319989149</cx:pt>
          <cx:pt idx="15904">15.418481869631609</cx:pt>
          <cx:pt idx="15905">15.41513849617332</cx:pt>
          <cx:pt idx="15906">15.414558817132191</cx:pt>
          <cx:pt idx="15907">15.41453647834348</cx:pt>
          <cx:pt idx="15908">15.413864889869579</cx:pt>
          <cx:pt idx="15909">15.413501356374679</cx:pt>
          <cx:pt idx="15910">15.40992267067497</cx:pt>
          <cx:pt idx="15911">15.409209974087981</cx:pt>
          <cx:pt idx="15912">15.405974453361219</cx:pt>
          <cx:pt idx="15913">15.405668570074649</cx:pt>
          <cx:pt idx="15914">15.404743713839659</cx:pt>
          <cx:pt idx="15915">15.404485566587571</cx:pt>
          <cx:pt idx="15916">15.40317967972911</cx:pt>
          <cx:pt idx="15917">15.40316747730904</cx:pt>
          <cx:pt idx="15918">15.40236699214238</cx:pt>
          <cx:pt idx="15919">15.400918164613531</cx:pt>
          <cx:pt idx="15920">15.39982453029557</cx:pt>
          <cx:pt idx="15921">15.399564355427581</cx:pt>
          <cx:pt idx="15922">15.39916580315721</cx:pt>
          <cx:pt idx="15923">15.397769215872961</cx:pt>
          <cx:pt idx="15924">15.39742533913855</cx:pt>
          <cx:pt idx="15925">15.397305232578169</cx:pt>
          <cx:pt idx="15926">15.396709821498501</cx:pt>
          <cx:pt idx="15927">15.39658852999999</cx:pt>
          <cx:pt idx="15928">15.39625507116652</cx:pt>
          <cx:pt idx="15929">15.39621061929801</cx:pt>
          <cx:pt idx="15930">15.395536221886839</cx:pt>
          <cx:pt idx="15931">15.39315704840859</cx:pt>
          <cx:pt idx="15932">15.39226479792079</cx:pt>
          <cx:pt idx="15933">15.390877239358661</cx:pt>
          <cx:pt idx="15934">15.39011655218291</cx:pt>
          <cx:pt idx="15935">15.38998661157302</cx:pt>
          <cx:pt idx="15936">15.389566313079481</cx:pt>
          <cx:pt idx="15937">15.38885786274996</cx:pt>
          <cx:pt idx="15938">15.388626159788251</cx:pt>
          <cx:pt idx="15939">15.38649521089245</cx:pt>
          <cx:pt idx="15940">15.384124685978019</cx:pt>
          <cx:pt idx="15941">15.382908752458169</cx:pt>
          <cx:pt idx="15942">15.38268247487556</cx:pt>
          <cx:pt idx="15943">15.381443228006381</cx:pt>
          <cx:pt idx="15944">15.38077609173985</cx:pt>
          <cx:pt idx="15945">15.380083457257779</cx:pt>
          <cx:pt idx="15946">15.378875040090479</cx:pt>
          <cx:pt idx="15947">15.378474160866849</cx:pt>
          <cx:pt idx="15948">15.37801222518917</cx:pt>
          <cx:pt idx="15949">15.377499264822241</cx:pt>
          <cx:pt idx="15950">15.377312700788959</cx:pt>
          <cx:pt idx="15951">15.37554664572856</cx:pt>
          <cx:pt idx="15952">15.374897986142431</cx:pt>
          <cx:pt idx="15953">15.373360398794921</cx:pt>
          <cx:pt idx="15954">15.37253582464087</cx:pt>
          <cx:pt idx="15955">15.37157910144952</cx:pt>
          <cx:pt idx="15956">15.37142024707299</cx:pt>
          <cx:pt idx="15957">15.371014226477421</cx:pt>
          <cx:pt idx="15958">15.36908867046192</cx:pt>
          <cx:pt idx="15959">15.36731755763334</cx:pt>
          <cx:pt idx="15960">15.364785644662829</cx:pt>
          <cx:pt idx="15961">15.36263920206231</cx:pt>
          <cx:pt idx="15962">15.360910922797659</cx:pt>
          <cx:pt idx="15963">15.36032304675703</cx:pt>
          <cx:pt idx="15964">15.35896700052651</cx:pt>
          <cx:pt idx="15965">15.358278371221941</cx:pt>
          <cx:pt idx="15966">15.357511153369551</cx:pt>
          <cx:pt idx="15967">15.35487023838296</cx:pt>
          <cx:pt idx="15968">15.354830534193701</cx:pt>
          <cx:pt idx="15969">15.354392667185181</cx:pt>
          <cx:pt idx="15970">15.351783813209639</cx:pt>
          <cx:pt idx="15971">15.351775530531251</cx:pt>
          <cx:pt idx="15972">15.35038813083475</cx:pt>
          <cx:pt idx="15973">15.349990713598119</cx:pt>
          <cx:pt idx="15974">15.349922474254241</cx:pt>
          <cx:pt idx="15975">15.34767694858405</cx:pt>
          <cx:pt idx="15976">15.34762539703253</cx:pt>
          <cx:pt idx="15977">15.346737553356069</cx:pt>
          <cx:pt idx="15978">15.34657855970106</cx:pt>
          <cx:pt idx="15979">15.344442772743299</cx:pt>
          <cx:pt idx="15980">15.34398898616384</cx:pt>
          <cx:pt idx="15981">15.34333525871452</cx:pt>
          <cx:pt idx="15982">15.343272832866891</cx:pt>
          <cx:pt idx="15983">15.343098982227451</cx:pt>
          <cx:pt idx="15984">15.3424930298674</cx:pt>
          <cx:pt idx="15985">15.342416173809211</cx:pt>
          <cx:pt idx="15986">15.34218377798933</cx:pt>
          <cx:pt idx="15987">15.34168228959431</cx:pt>
          <cx:pt idx="15988">15.340002691186291</cx:pt>
          <cx:pt idx="15989">15.33926800572377</cx:pt>
          <cx:pt idx="15990">15.338214832062979</cx:pt>
          <cx:pt idx="15991">15.33662605401465</cx:pt>
          <cx:pt idx="15992">15.33653209416998</cx:pt>
          <cx:pt idx="15993">15.336509686426259</cx:pt>
          <cx:pt idx="15994">15.335958136645029</cx:pt>
          <cx:pt idx="15995">15.3347054063959</cx:pt>
          <cx:pt idx="15996">15.33438977684227</cx:pt>
          <cx:pt idx="15997">15.334059471136211</cx:pt>
          <cx:pt idx="15998">15.333841227767889</cx:pt>
          <cx:pt idx="15999">15.33124551764627</cx:pt>
          <cx:pt idx="16000">15.33041858399284</cx:pt>
          <cx:pt idx="16001">15.328735056101509</cx:pt>
          <cx:pt idx="16002">15.3287206905063</cx:pt>
          <cx:pt idx="16003">15.328159001526711</cx:pt>
          <cx:pt idx="16004">15.32608581044229</cx:pt>
          <cx:pt idx="16005">15.32604836597663</cx:pt>
          <cx:pt idx="16006">15.32501459163484</cx:pt>
          <cx:pt idx="16007">15.32177293320442</cx:pt>
          <cx:pt idx="16008">15.321686262540981</cx:pt>
          <cx:pt idx="16009">15.31981707682279</cx:pt>
          <cx:pt idx="16010">15.31938187089904</cx:pt>
          <cx:pt idx="16011">15.31679516502987</cx:pt>
          <cx:pt idx="16012">15.31596386678971</cx:pt>
          <cx:pt idx="16013">15.31532375059119</cx:pt>
          <cx:pt idx="16014">15.313890434278701</cx:pt>
          <cx:pt idx="16015">15.31383498019269</cx:pt>
          <cx:pt idx="16016">15.311519375125</cx:pt>
          <cx:pt idx="16017">15.309352417868039</cx:pt>
          <cx:pt idx="16018">15.308616443765279</cx:pt>
          <cx:pt idx="16019">15.30854188341857</cx:pt>
          <cx:pt idx="16020">15.308157623185959</cx:pt>
          <cx:pt idx="16021">15.30793783900527</cx:pt>
          <cx:pt idx="16022">15.307815326257479</cx:pt>
          <cx:pt idx="16023">15.307764031301421</cx:pt>
          <cx:pt idx="16024">15.307526482637421</cx:pt>
          <cx:pt idx="16025">15.30421587531667</cx:pt>
          <cx:pt idx="16026">15.303483522816849</cx:pt>
          <cx:pt idx="16027">15.3026710453459</cx:pt>
          <cx:pt idx="16028">15.30189770448154</cx:pt>
          <cx:pt idx="16029">15.30135560034881</cx:pt>
          <cx:pt idx="16030">15.300703538253901</cx:pt>
          <cx:pt idx="16031">15.299677558439109</cx:pt>
          <cx:pt idx="16032">15.29824410160353</cx:pt>
          <cx:pt idx="16033">15.297290092187779</cx:pt>
          <cx:pt idx="16034">15.29496374672658</cx:pt>
          <cx:pt idx="16035">15.29448822427362</cx:pt>
          <cx:pt idx="16036">15.29444721921015</cx:pt>
          <cx:pt idx="16037">15.29404447357177</cx:pt>
          <cx:pt idx="16038">15.29401043273937</cx:pt>
          <cx:pt idx="16039">15.293453408108819</cx:pt>
          <cx:pt idx="16040">15.292048320478131</cx:pt>
          <cx:pt idx="16041">15.29163277061264</cx:pt>
          <cx:pt idx="16042">15.290279493025411</cx:pt>
          <cx:pt idx="16043">15.290055925618759</cx:pt>
          <cx:pt idx="16044">15.288592983227399</cx:pt>
          <cx:pt idx="16045">15.288158574722431</cx:pt>
          <cx:pt idx="16046">15.28796905582141</cx:pt>
          <cx:pt idx="16047">15.28789592133605</cx:pt>
          <cx:pt idx="16048">15.28742765013846</cx:pt>
          <cx:pt idx="16049">15.287290144400851</cx:pt>
          <cx:pt idx="16050">15.28601875189038</cx:pt>
          <cx:pt idx="16051">15.28537512203561</cx:pt>
          <cx:pt idx="16052">15.284946795803799</cx:pt>
          <cx:pt idx="16053">15.283631361763611</cx:pt>
          <cx:pt idx="16054">15.28319436142162</cx:pt>
          <cx:pt idx="16055">15.28279611635862</cx:pt>
          <cx:pt idx="16056">15.28143033418405</cx:pt>
          <cx:pt idx="16057">15.278919502898461</cx:pt>
          <cx:pt idx="16058">15.278181274038401</cx:pt>
          <cx:pt idx="16059">15.277857745810451</cx:pt>
          <cx:pt idx="16060">15.27771274138763</cx:pt>
          <cx:pt idx="16061">15.275953126647259</cx:pt>
          <cx:pt idx="16062">15.275855213475371</cx:pt>
          <cx:pt idx="16063">15.2752061416427</cx:pt>
          <cx:pt idx="16064">15.27423675077114</cx:pt>
          <cx:pt idx="16065">15.273345377348109</cx:pt>
          <cx:pt idx="16066">15.272984615151991</cx:pt>
          <cx:pt idx="16067">15.272600431894089</cx:pt>
          <cx:pt idx="16068">15.27230203074388</cx:pt>
          <cx:pt idx="16069">15.27212531259465</cx:pt>
          <cx:pt idx="16070">15.27143519715783</cx:pt>
          <cx:pt idx="16071">15.27121683884419</cx:pt>
          <cx:pt idx="16072">15.269556219043929</cx:pt>
          <cx:pt idx="16073">15.267632667227479</cx:pt>
          <cx:pt idx="16074">15.26499653053069</cx:pt>
          <cx:pt idx="16075">15.263438584948879</cx:pt>
          <cx:pt idx="16076">15.26201696916605</cx:pt>
          <cx:pt idx="16077">15.261882213228329</cx:pt>
          <cx:pt idx="16078">15.26167481976305</cx:pt>
          <cx:pt idx="16079">15.261045761775749</cx:pt>
          <cx:pt idx="16080">15.259261359888241</cx:pt>
          <cx:pt idx="16081">15.258274762688719</cx:pt>
          <cx:pt idx="16082">15.25782334919414</cx:pt>
          <cx:pt idx="16083">15.25712951275632</cx:pt>
          <cx:pt idx="16084">15.25651084284002</cx:pt>
          <cx:pt idx="16085">15.25649850167895</cx:pt>
          <cx:pt idx="16086">15.256236450922501</cx:pt>
          <cx:pt idx="16087">15.255181405661849</cx:pt>
          <cx:pt idx="16088">15.253030048885609</cx:pt>
          <cx:pt idx="16089">15.252909293354911</cx:pt>
          <cx:pt idx="16090">15.25282749989956</cx:pt>
          <cx:pt idx="16091">15.252206042701371</cx:pt>
          <cx:pt idx="16092">15.25146116319597</cx:pt>
          <cx:pt idx="16093">15.24997997086828</cx:pt>
          <cx:pt idx="16094">15.24959625373898</cx:pt>
          <cx:pt idx="16095">15.248550431174429</cx:pt>
          <cx:pt idx="16096">15.248513520935891</cx:pt>
          <cx:pt idx="16097">15.24671240947943</cx:pt>
          <cx:pt idx="16098">15.24510882867704</cx:pt>
          <cx:pt idx="16099">15.24494246561226</cx:pt>
          <cx:pt idx="16100">15.2416332496751</cx:pt>
          <cx:pt idx="16101">15.24121896383993</cx:pt>
          <cx:pt idx="16102">15.24029195378545</cx:pt>
          <cx:pt idx="16103">15.240102463486931</cx:pt>
          <cx:pt idx="16104">15.23910766748372</cx:pt>
          <cx:pt idx="16105">15.23720983904342</cx:pt>
          <cx:pt idx="16106">15.236698852294779</cx:pt>
          <cx:pt idx="16107">15.23603696217446</cx:pt>
          <cx:pt idx="16108">15.23336606534972</cx:pt>
          <cx:pt idx="16109">15.2300589900292</cx:pt>
          <cx:pt idx="16110">15.2297898504229</cx:pt>
          <cx:pt idx="16111">15.2293548625076</cx:pt>
          <cx:pt idx="16112">15.22790110024644</cx:pt>
          <cx:pt idx="16113">15.227332575512159</cx:pt>
          <cx:pt idx="16114">15.227017982838079</cx:pt>
          <cx:pt idx="16115">15.22592558504385</cx:pt>
          <cx:pt idx="16116">15.22591923998595</cx:pt>
          <cx:pt idx="16117">15.224634008968639</cx:pt>
          <cx:pt idx="16118">15.22381369586784</cx:pt>
          <cx:pt idx="16119">15.22108276294856</cx:pt>
          <cx:pt idx="16120">15.22021510235821</cx:pt>
          <cx:pt idx="16121">15.218747507867279</cx:pt>
          <cx:pt idx="16122">15.21847823905555</cx:pt>
          <cx:pt idx="16123">15.21667909641665</cx:pt>
          <cx:pt idx="16124">15.215854444764901</cx:pt>
          <cx:pt idx="16125">15.210658454360569</cx:pt>
          <cx:pt idx="16126">15.20780830059471</cx:pt>
          <cx:pt idx="16127">15.206701535340819</cx:pt>
          <cx:pt idx="16128">15.20614438725708</cx:pt>
          <cx:pt idx="16129">15.20507026395879</cx:pt>
          <cx:pt idx="16130">15.203777823887689</cx:pt>
          <cx:pt idx="16131">15.202569814527029</cx:pt>
          <cx:pt idx="16132">15.20237031414694</cx:pt>
          <cx:pt idx="16133">15.2014082378303</cx:pt>
          <cx:pt idx="16134">15.20136895140436</cx:pt>
          <cx:pt idx="16135">15.20120954857286</cx:pt>
          <cx:pt idx="16136">15.20092813101102</cx:pt>
          <cx:pt idx="16137">15.199381766311349</cx:pt>
          <cx:pt idx="16138">15.19813530652195</cx:pt>
          <cx:pt idx="16139">15.19661075915832</cx:pt>
          <cx:pt idx="16140">15.19509327941071</cx:pt>
          <cx:pt idx="16141">15.192114577327461</cx:pt>
          <cx:pt idx="16142">15.191206307617239</cx:pt>
          <cx:pt idx="16143">15.191021573217411</cx:pt>
          <cx:pt idx="16144">15.188656728297831</cx:pt>
          <cx:pt idx="16145">15.18744204954292</cx:pt>
          <cx:pt idx="16146">15.18663955891946</cx:pt>
          <cx:pt idx="16147">15.186552735097379</cx:pt>
          <cx:pt idx="16148">15.18614111874694</cx:pt>
          <cx:pt idx="16149">15.18446387003581</cx:pt>
          <cx:pt idx="16150">15.182433046766221</cx:pt>
          <cx:pt idx="16151">15.18220106071192</cx:pt>
          <cx:pt idx="16152">15.182132672743959</cx:pt>
          <cx:pt idx="16153">15.18206019344032</cx:pt>
          <cx:pt idx="16154">15.181259063393121</cx:pt>
          <cx:pt idx="16155">15.18030851577722</cx:pt>
          <cx:pt idx="16156">15.179767225332769</cx:pt>
          <cx:pt idx="16157">15.17844908784544</cx:pt>
          <cx:pt idx="16158">15.178429760195749</cx:pt>
          <cx:pt idx="16159">15.176323432354801</cx:pt>
          <cx:pt idx="16160">15.174876041222211</cx:pt>
          <cx:pt idx="16161">15.17222145283619</cx:pt>
          <cx:pt idx="16162">15.1698769025388</cx:pt>
          <cx:pt idx="16163">15.16977742498322</cx:pt>
          <cx:pt idx="16164">15.168749220039119</cx:pt>
          <cx:pt idx="16165">15.168163378255899</cx:pt>
          <cx:pt idx="16166">15.167715772042399</cx:pt>
          <cx:pt idx="16167">15.166940681020749</cx:pt>
          <cx:pt idx="16168">15.166230297110159</cx:pt>
          <cx:pt idx="16169">15.16499258858439</cx:pt>
          <cx:pt idx="16170">15.16196704206053</cx:pt>
          <cx:pt idx="16171">15.1618656695619</cx:pt>
          <cx:pt idx="16172">15.16156026019817</cx:pt>
          <cx:pt idx="16173">15.160064122727141</cx:pt>
          <cx:pt idx="16174">15.15697474444025</cx:pt>
          <cx:pt idx="16175">15.15679695767879</cx:pt>
          <cx:pt idx="16176">15.15569240547433</cx:pt>
          <cx:pt idx="16177">15.154232481847179</cx:pt>
          <cx:pt idx="16178">15.15407687704568</cx:pt>
          <cx:pt idx="16179">15.153976503619489</cx:pt>
          <cx:pt idx="16180">15.15311544500425</cx:pt>
          <cx:pt idx="16181">15.152703697592891</cx:pt>
          <cx:pt idx="16182">15.151876949477391</cx:pt>
          <cx:pt idx="16183">15.15164011243689</cx:pt>
          <cx:pt idx="16184">15.150651198764001</cx:pt>
          <cx:pt idx="16185">15.14974064435712</cx:pt>
          <cx:pt idx="16186">15.14966340369201</cx:pt>
          <cx:pt idx="16187">15.14646225459046</cx:pt>
          <cx:pt idx="16188">15.146428663470269</cx:pt>
          <cx:pt idx="16189">15.1459622298533</cx:pt>
          <cx:pt idx="16190">15.143752532040359</cx:pt>
          <cx:pt idx="16191">15.142957761007169</cx:pt>
          <cx:pt idx="16192">15.14171543420278</cx:pt>
          <cx:pt idx="16193">15.14019684820736</cx:pt>
          <cx:pt idx="16194">15.13977545203419</cx:pt>
          <cx:pt idx="16195">15.139152805296391</cx:pt>
          <cx:pt idx="16196">15.13896786786519</cx:pt>
          <cx:pt idx="16197">15.138891444433691</cx:pt>
          <cx:pt idx="16198">15.13858166691201</cx:pt>
          <cx:pt idx="16199">15.138314004921851</cx:pt>
          <cx:pt idx="16200">15.136996790198729</cx:pt>
          <cx:pt idx="16201">15.135561048098211</cx:pt>
          <cx:pt idx="16202">15.13517163535619</cx:pt>
          <cx:pt idx="16203">15.13499433688254</cx:pt>
          <cx:pt idx="16204">15.13401521610829</cx:pt>
          <cx:pt idx="16205">15.13295820892235</cx:pt>
          <cx:pt idx="16206">15.13295175592129</cx:pt>
          <cx:pt idx="16207">15.131486064597651</cx:pt>
          <cx:pt idx="16208">15.130764921720139</cx:pt>
          <cx:pt idx="16209">15.130628575588281</cx:pt>
          <cx:pt idx="16210">15.128055567735229</cx:pt>
          <cx:pt idx="16211">15.12769769022931</cx:pt>
          <cx:pt idx="16212">15.127017995835731</cx:pt>
          <cx:pt idx="16213">15.12440867737576</cx:pt>
          <cx:pt idx="16214">15.123605306431489</cx:pt>
          <cx:pt idx="16215">15.12313897810489</cx:pt>
          <cx:pt idx="16216">15.12202994765172</cx:pt>
          <cx:pt idx="16217">15.12189253955153</cx:pt>
          <cx:pt idx="16218">15.119185697127209</cx:pt>
          <cx:pt idx="16219">15.11845499942666</cx:pt>
          <cx:pt idx="16220">15.11791828996464</cx:pt>
          <cx:pt idx="16221">15.11758519122713</cx:pt>
          <cx:pt idx="16222">15.11652136072961</cx:pt>
          <cx:pt idx="16223">15.11549807435464</cx:pt>
          <cx:pt idx="16224">15.11098204336248</cx:pt>
          <cx:pt idx="16225">15.110217386741111</cx:pt>
          <cx:pt idx="16226">15.10861028655669</cx:pt>
          <cx:pt idx="16227">15.107678032548719</cx:pt>
          <cx:pt idx="16228">15.10557609903838</cx:pt>
          <cx:pt idx="16229">15.10469347060217</cx:pt>
          <cx:pt idx="16230">15.10404947506871</cx:pt>
          <cx:pt idx="16231">15.10292485169404</cx:pt>
          <cx:pt idx="16232">15.102132870387249</cx:pt>
          <cx:pt idx="16233">15.10150194670163</cx:pt>
          <cx:pt idx="16234">15.10088181686975</cx:pt>
          <cx:pt idx="16235">15.09996551609925</cx:pt>
          <cx:pt idx="16236">15.096794500571409</cx:pt>
          <cx:pt idx="16237">15.095911075068001</cx:pt>
          <cx:pt idx="16238">15.094027423380179</cx:pt>
          <cx:pt idx="16239">15.093072695288569</cx:pt>
          <cx:pt idx="16240">15.0897826176649</cx:pt>
          <cx:pt idx="16241">15.086507218853059</cx:pt>
          <cx:pt idx="16242">15.085529935322811</cx:pt>
          <cx:pt idx="16243">15.085118961987011</cx:pt>
          <cx:pt idx="16244">15.084448304578279</cx:pt>
          <cx:pt idx="16245">15.08432496854285</cx:pt>
          <cx:pt idx="16246">15.08422425450374</cx:pt>
          <cx:pt idx="16247">15.08394250213828</cx:pt>
          <cx:pt idx="16248">15.083858153089439</cx:pt>
          <cx:pt idx="16249">15.080367568933729</cx:pt>
          <cx:pt idx="16250">15.077668729208879</cx:pt>
          <cx:pt idx="16251">15.07755027899889</cx:pt>
          <cx:pt idx="16252">15.075739961845001</cx:pt>
          <cx:pt idx="16253">15.07379135587237</cx:pt>
          <cx:pt idx="16254">15.072778156454021</cx:pt>
          <cx:pt idx="16255">15.07221207198168</cx:pt>
          <cx:pt idx="16256">15.07158349576024</cx:pt>
          <cx:pt idx="16257">15.070625487403969</cx:pt>
          <cx:pt idx="16258">15.069921433480109</cx:pt>
          <cx:pt idx="16259">15.0689202182424</cx:pt>
          <cx:pt idx="16260">15.068507138206289</cx:pt>
          <cx:pt idx="16261">15.067270567474161</cx:pt>
          <cx:pt idx="16262">15.06683539471806</cx:pt>
          <cx:pt idx="16263">15.06529055508058</cx:pt>
          <cx:pt idx="16264">15.06389003412049</cx:pt>
          <cx:pt idx="16265">15.06238016583535</cx:pt>
          <cx:pt idx="16266">15.061191003005529</cx:pt>
          <cx:pt idx="16267">15.06105023478761</cx:pt>
          <cx:pt idx="16268">15.05960414571299</cx:pt>
          <cx:pt idx="16269">15.059382745219841</cx:pt>
          <cx:pt idx="16270">15.05863824342781</cx:pt>
          <cx:pt idx="16271">15.057565215387401</cx:pt>
          <cx:pt idx="16272">15.05753254780034</cx:pt>
          <cx:pt idx="16273">15.05734391285131</cx:pt>
          <cx:pt idx="16274">15.05665226388833</cx:pt>
          <cx:pt idx="16275">15.0558420873513</cx:pt>
          <cx:pt idx="16276">15.05577588482068</cx:pt>
          <cx:pt idx="16277">15.05217062664078</cx:pt>
          <cx:pt idx="16278">15.052002193964849</cx:pt>
          <cx:pt idx="16279">15.05144524701409</cx:pt>
          <cx:pt idx="16280">15.050376765365479</cx:pt>
          <cx:pt idx="16281">15.04843272802872</cx:pt>
          <cx:pt idx="16282">15.04296058669007</cx:pt>
          <cx:pt idx="16283">15.041850137659329</cx:pt>
          <cx:pt idx="16284">15.040880740615041</cx:pt>
          <cx:pt idx="16285">15.03881718092714</cx:pt>
          <cx:pt idx="16286">15.034688003426229</cx:pt>
          <cx:pt idx="16287">15.03346362591444</cx:pt>
          <cx:pt idx="16288">15.032694666393979</cx:pt>
          <cx:pt idx="16289">15.031068856311469</cx:pt>
          <cx:pt idx="16290">15.029366889984081</cx:pt>
          <cx:pt idx="16291">15.02926281190598</cx:pt>
          <cx:pt idx="16292">15.02797398108412</cx:pt>
          <cx:pt idx="16293">15.02665246068584</cx:pt>
          <cx:pt idx="16294">15.02637997218908</cx:pt>
          <cx:pt idx="16295">15.024593449379459</cx:pt>
          <cx:pt idx="16296">15.02341023380021</cx:pt>
          <cx:pt idx="16297">15.022771827672321</cx:pt>
          <cx:pt idx="16298">15.022126541449699</cx:pt>
          <cx:pt idx="16299">15.021917026447239</cx:pt>
          <cx:pt idx="16300">15.02054740866463</cx:pt>
          <cx:pt idx="16301">15.01988090889046</cx:pt>
          <cx:pt idx="16302">15.019843558427841</cx:pt>
          <cx:pt idx="16303">15.017290844229681</cx:pt>
          <cx:pt idx="16304">15.01490364762318</cx:pt>
          <cx:pt idx="16305">15.013878407467031</cx:pt>
          <cx:pt idx="16306">15.012323121031841</cx:pt>
          <cx:pt idx="16307">15.01041335587478</cx:pt>
          <cx:pt idx="16308">15.00990396033108</cx:pt>
          <cx:pt idx="16309">15.00920246470452</cx:pt>
          <cx:pt idx="16310">15.009125970230929</cx:pt>
          <cx:pt idx="16311">15.008804334733391</cx:pt>
          <cx:pt idx="16312">15.007279509145709</cx:pt>
          <cx:pt idx="16313">15.00441657962096</cx:pt>
          <cx:pt idx="16314">15.00188957515363</cx:pt>
          <cx:pt idx="16315">15.001871584292481</cx:pt>
          <cx:pt idx="16316">14.99925144212207</cx:pt>
          <cx:pt idx="16317">14.998993760203341</cx:pt>
          <cx:pt idx="16318">14.998335802114299</cx:pt>
          <cx:pt idx="16319">14.99826807808933</cx:pt>
          <cx:pt idx="16320">14.99733836105389</cx:pt>
          <cx:pt idx="16321">14.99732372544519</cx:pt>
          <cx:pt idx="16322">14.996006319806639</cx:pt>
          <cx:pt idx="16323">14.995722361824599</cx:pt>
          <cx:pt idx="16324">14.99513173478443</cx:pt>
          <cx:pt idx="16325">14.99500959671302</cx:pt>
          <cx:pt idx="16326">14.994674370203811</cx:pt>
          <cx:pt idx="16327">14.994425579192599</cx:pt>
          <cx:pt idx="16328">14.992711468958539</cx:pt>
          <cx:pt idx="16329">14.99183730183703</cx:pt>
          <cx:pt idx="16330">14.99178947098183</cx:pt>
          <cx:pt idx="16331">14.991557072713</cx:pt>
          <cx:pt idx="16332">14.99100941320793</cx:pt>
          <cx:pt idx="16333">14.990809964191611</cx:pt>
          <cx:pt idx="16334">14.99073575182685</cx:pt>
          <cx:pt idx="16335">14.9901737169083</cx:pt>
          <cx:pt idx="16336">14.989548300380561</cx:pt>
          <cx:pt idx="16337">14.9884185364442</cx:pt>
          <cx:pt idx="16338">14.985683955618841</cx:pt>
          <cx:pt idx="16339">14.98566321332043</cx:pt>
          <cx:pt idx="16340">14.98557608444561</cx:pt>
          <cx:pt idx="16341">14.985470147946881</cx:pt>
          <cx:pt idx="16342">14.982343166275809</cx:pt>
          <cx:pt idx="16343">14.98153077090387</cx:pt>
          <cx:pt idx="16344">14.980650244756561</cx:pt>
          <cx:pt idx="16345">14.976391555140999</cx:pt>
          <cx:pt idx="16346">14.976220664876291</cx:pt>
          <cx:pt idx="16347">14.97463815730806</cx:pt>
          <cx:pt idx="16348">14.974488667469149</cx:pt>
          <cx:pt idx="16349">14.97296678928465</cx:pt>
          <cx:pt idx="16350">14.971631930300489</cx:pt>
          <cx:pt idx="16351">14.970697183772691</cx:pt>
          <cx:pt idx="16352">14.969541367807359</cx:pt>
          <cx:pt idx="16353">14.96683617767704</cx:pt>
          <cx:pt idx="16354">14.96651489835976</cx:pt>
          <cx:pt idx="16355">14.96517414253154</cx:pt>
          <cx:pt idx="16356">14.964456740688011</cx:pt>
          <cx:pt idx="16357">14.962124765985051</cx:pt>
          <cx:pt idx="16358">14.9600877516307</cx:pt>
          <cx:pt idx="16359">14.95816878430743</cx:pt>
          <cx:pt idx="16360">14.955493944269159</cx:pt>
          <cx:pt idx="16361">14.95408059620012</cx:pt>
          <cx:pt idx="16362">14.95150886574705</cx:pt>
          <cx:pt idx="16363">14.94961791182399</cx:pt>
          <cx:pt idx="16364">14.94807411968949</cx:pt>
          <cx:pt idx="16365">14.947254900617979</cx:pt>
          <cx:pt idx="16366">14.9454879331555</cx:pt>
          <cx:pt idx="16367">14.942609270522849</cx:pt>
          <cx:pt idx="16368">14.940477762525839</cx:pt>
          <cx:pt idx="16369">14.93946658946756</cx:pt>
          <cx:pt idx="16370">14.938096622436211</cx:pt>
          <cx:pt idx="16371">14.937753188435821</cx:pt>
          <cx:pt idx="16372">14.935417986048019</cx:pt>
          <cx:pt idx="16373">14.934353703295059</cx:pt>
          <cx:pt idx="16374">14.93431151589879</cx:pt>
          <cx:pt idx="16375">14.93390012418935</cx:pt>
          <cx:pt idx="16376">14.93348649795661</cx:pt>
          <cx:pt idx="16377">14.93347720966683</cx:pt>
          <cx:pt idx="16378">14.93196049299007</cx:pt>
          <cx:pt idx="16379">14.931292344185101</cx:pt>
          <cx:pt idx="16380">14.930585400515961</cx:pt>
          <cx:pt idx="16381">14.930164846883651</cx:pt>
          <cx:pt idx="16382">14.929655361355231</cx:pt>
          <cx:pt idx="16383">14.92945877285208</cx:pt>
          <cx:pt idx="16384">14.9292803171901</cx:pt>
          <cx:pt idx="16385">14.928276302212691</cx:pt>
          <cx:pt idx="16386">14.926207348329299</cx:pt>
          <cx:pt idx="16387">14.925523895897641</cx:pt>
          <cx:pt idx="16388">14.92387015818856</cx:pt>
          <cx:pt idx="16389">14.922564889367379</cx:pt>
          <cx:pt idx="16390">14.922498881878919</cx:pt>
          <cx:pt idx="16391">14.918870730763491</cx:pt>
          <cx:pt idx="16392">14.91788653227152</cx:pt>
          <cx:pt idx="16393">14.913762308212689</cx:pt>
          <cx:pt idx="16394">14.913628129098459</cx:pt>
          <cx:pt idx="16395">14.912257466021741</cx:pt>
          <cx:pt idx="16396">14.912205685171649</cx:pt>
          <cx:pt idx="16397">14.91190367418101</cx:pt>
          <cx:pt idx="16398">14.911833544983541</cx:pt>
          <cx:pt idx="16399">14.91052526614706</cx:pt>
          <cx:pt idx="16400">14.91001624111682</cx:pt>
          <cx:pt idx="16401">14.90990130203356</cx:pt>
          <cx:pt idx="16402">14.908352829901309</cx:pt>
          <cx:pt idx="16403">14.90776470178834</cx:pt>
          <cx:pt idx="16404">14.905203579100711</cx:pt>
          <cx:pt idx="16405">14.904421980509049</cx:pt>
          <cx:pt idx="16406">14.904195908643111</cx:pt>
          <cx:pt idx="16407">14.90393122021297</cx:pt>
          <cx:pt idx="16408">14.90009728877906</cx:pt>
          <cx:pt idx="16409">14.898192470880851</cx:pt>
          <cx:pt idx="16410">14.8974998456058</cx:pt>
          <cx:pt idx="16411">14.897217365032761</cx:pt>
          <cx:pt idx="16412">14.896636327192089</cx:pt>
          <cx:pt idx="16413">14.896230448317359</cx:pt>
          <cx:pt idx="16414">14.89589993576385</cx:pt>
          <cx:pt idx="16415">14.89585254134351</cx:pt>
          <cx:pt idx="16416">14.89544254380862</cx:pt>
          <cx:pt idx="16417">14.89476462516277</cx:pt>
          <cx:pt idx="16418">14.892687297551509</cx:pt>
          <cx:pt idx="16419">14.89210041549752</cx:pt>
          <cx:pt idx="16420">14.89122741644379</cx:pt>
          <cx:pt idx="16421">14.89021092201012</cx:pt>
          <cx:pt idx="16422">14.88984853264026</cx:pt>
          <cx:pt idx="16423">14.88981643332931</cx:pt>
          <cx:pt idx="16424">14.88902376881563</cx:pt>
          <cx:pt idx="16425">14.888339239648101</cx:pt>
          <cx:pt idx="16426">14.887489849680779</cx:pt>
          <cx:pt idx="16427">14.887164883210881</cx:pt>
          <cx:pt idx="16428">14.88690515682527</cx:pt>
          <cx:pt idx="16429">14.88625051340175</cx:pt>
          <cx:pt idx="16430">14.88418471555169</cx:pt>
          <cx:pt idx="16431">14.883256140269429</cx:pt>
          <cx:pt idx="16432">14.882780640433261</cx:pt>
          <cx:pt idx="16433">14.88205612808804</cx:pt>
          <cx:pt idx="16434">14.881859380852889</cx:pt>
          <cx:pt idx="16435">14.881706360717789</cx:pt>
          <cx:pt idx="16436">14.88143522673713</cx:pt>
          <cx:pt idx="16437">14.880973444561119</cx:pt>
          <cx:pt idx="16438">14.880799942251841</cx:pt>
          <cx:pt idx="16439">14.879641963450769</cx:pt>
          <cx:pt idx="16440">14.8792619832687</cx:pt>
          <cx:pt idx="16441">14.878513813237401</cx:pt>
          <cx:pt idx="16442">14.87826831331334</cx:pt>
          <cx:pt idx="16443">14.876995032179799</cx:pt>
          <cx:pt idx="16444">14.87668979928179</cx:pt>
          <cx:pt idx="16445">14.876566735111741</cx:pt>
          <cx:pt idx="16446">14.87582277319815</cx:pt>
          <cx:pt idx="16447">14.875593445855239</cx:pt>
          <cx:pt idx="16448">14.874482520537679</cx:pt>
          <cx:pt idx="16449">14.87442246474593</cx:pt>
          <cx:pt idx="16450">14.873910504826609</cx:pt>
          <cx:pt idx="16451">14.867419789689929</cx:pt>
          <cx:pt idx="16452">14.86685060403056</cx:pt>
          <cx:pt idx="16453">14.86570268173462</cx:pt>
          <cx:pt idx="16454">14.865347235361209</cx:pt>
          <cx:pt idx="16455">14.86532281881321</cx:pt>
          <cx:pt idx="16456">14.86442864191403</cx:pt>
          <cx:pt idx="16457">14.864253458225511</cx:pt>
          <cx:pt idx="16458">14.86374853949772</cx:pt>
          <cx:pt idx="16459">14.86268423242894</cx:pt>
          <cx:pt idx="16460">14.86248307248824</cx:pt>
          <cx:pt idx="16461">14.86224302562735</cx:pt>
          <cx:pt idx="16462">14.862147302772989</cx:pt>
          <cx:pt idx="16463">14.861645212093689</cx:pt>
          <cx:pt idx="16464">14.85936548240981</cx:pt>
          <cx:pt idx="16465">14.85843578718057</cx:pt>
          <cx:pt idx="16466">14.857831780368979</cx:pt>
          <cx:pt idx="16467">14.855874792553649</cx:pt>
          <cx:pt idx="16468">14.855519149033009</cx:pt>
          <cx:pt idx="16469">14.854901751308921</cx:pt>
          <cx:pt idx="16470">14.85333917931762</cx:pt>
          <cx:pt idx="16471">14.8519038522961</cx:pt>
          <cx:pt idx="16472">14.8502115142209</cx:pt>
          <cx:pt idx="16473">14.849808350802061</cx:pt>
          <cx:pt idx="16474">14.849430234640449</cx:pt>
          <cx:pt idx="16475">14.84805695900946</cx:pt>
          <cx:pt idx="16476">14.84679303087694</cx:pt>
          <cx:pt idx="16477">14.846689782713741</cx:pt>
          <cx:pt idx="16478">14.8464021654398</cx:pt>
          <cx:pt idx="16479">14.84597063587926</cx:pt>
          <cx:pt idx="16480">14.84548850141525</cx:pt>
          <cx:pt idx="16481">14.844626945121339</cx:pt>
          <cx:pt idx="16482">14.844179915360639</cx:pt>
          <cx:pt idx="16483">14.842425329842859</cx:pt>
          <cx:pt idx="16484">14.842217738316551</cx:pt>
          <cx:pt idx="16485">14.84103603894528</cx:pt>
          <cx:pt idx="16486">14.84018932174437</cx:pt>
          <cx:pt idx="16487">14.839998912925561</cx:pt>
          <cx:pt idx="16488">14.839880934656311</cx:pt>
          <cx:pt idx="16489">14.83874565264882</cx:pt>
          <cx:pt idx="16490">14.838555165107589</cx:pt>
          <cx:pt idx="16491">14.83665868970318</cx:pt>
          <cx:pt idx="16492">14.836494605169451</cx:pt>
          <cx:pt idx="16493">14.836205725107719</cx:pt>
          <cx:pt idx="16494">14.835722543841211</cx:pt>
          <cx:pt idx="16495">14.834706610575839</cx:pt>
          <cx:pt idx="16496">14.833818657592341</cx:pt>
          <cx:pt idx="16497">14.83209996980211</cx:pt>
          <cx:pt idx="16498">14.831489034824621</cx:pt>
          <cx:pt idx="16499">14.83100770556921</cx:pt>
          <cx:pt idx="16500">14.82650671696673</cx:pt>
          <cx:pt idx="16501">14.82554973337548</cx:pt>
          <cx:pt idx="16502">14.82424751120279</cx:pt>
          <cx:pt idx="16503">14.823928800315169</cx:pt>
          <cx:pt idx="16504">14.823476370693481</cx:pt>
          <cx:pt idx="16505">14.82184223251905</cx:pt>
          <cx:pt idx="16506">14.821613007053969</cx:pt>
          <cx:pt idx="16507">14.820205728284749</cx:pt>
          <cx:pt idx="16508">14.820178248908849</cx:pt>
          <cx:pt idx="16509">14.818725217003029</cx:pt>
          <cx:pt idx="16510">14.81861263728964</cx:pt>
          <cx:pt idx="16511">14.81816634821082</cx:pt>
          <cx:pt idx="16512">14.81508238728904</cx:pt>
          <cx:pt idx="16513">14.8146199937466</cx:pt>
          <cx:pt idx="16514">14.81329879101418</cx:pt>
          <cx:pt idx="16515">14.81295129697788</cx:pt>
          <cx:pt idx="16516">14.81188045931439</cx:pt>
          <cx:pt idx="16517">14.81165011444094</cx:pt>
          <cx:pt idx="16518">14.8116390837025</cx:pt>
          <cx:pt idx="16519">14.80701901144003</cx:pt>
          <cx:pt idx="16520">14.806141565397001</cx:pt>
          <cx:pt idx="16521">14.804009701172349</cx:pt>
          <cx:pt idx="16522">14.80086351053208</cx:pt>
          <cx:pt idx="16523">14.800759765374529</cx:pt>
          <cx:pt idx="16524">14.80075442329465</cx:pt>
          <cx:pt idx="16525">14.799815098809839</cx:pt>
          <cx:pt idx="16526">14.798111809040909</cx:pt>
          <cx:pt idx="16527">14.797518656224531</cx:pt>
          <cx:pt idx="16528">14.797339682871639</cx:pt>
          <cx:pt idx="16529">14.796718545446989</cx:pt>
          <cx:pt idx="16530">14.796330438599229</cx:pt>
          <cx:pt idx="16531">14.796118912976739</cx:pt>
          <cx:pt idx="16532">14.79161797535401</cx:pt>
          <cx:pt idx="16533">14.790873976051969</cx:pt>
          <cx:pt idx="16534">14.79042753699297</cx:pt>
          <cx:pt idx="16535">14.787902114933649</cx:pt>
          <cx:pt idx="16536">14.78743487112024</cx:pt>
          <cx:pt idx="16537">14.78690706672322</cx:pt>
          <cx:pt idx="16538">14.786410444711329</cx:pt>
          <cx:pt idx="16539">14.78610462340092</cx:pt>
          <cx:pt idx="16540">14.785214461618329</cx:pt>
          <cx:pt idx="16541">14.783881149963801</cx:pt>
          <cx:pt idx="16542">14.78380128543081</cx:pt>
          <cx:pt idx="16543">14.78377062940009</cx:pt>
          <cx:pt idx="16544">14.783490819972499</cx:pt>
          <cx:pt idx="16545">14.782978532531869</cx:pt>
          <cx:pt idx="16546">14.78264291430165</cx:pt>
          <cx:pt idx="16547">14.78263772793896</cx:pt>
          <cx:pt idx="16548">14.78246280387815</cx:pt>
          <cx:pt idx="16549">14.78150823825483</cx:pt>
          <cx:pt idx="16550">14.78051644782547</cx:pt>
          <cx:pt idx="16551">14.78046080243166</cx:pt>
          <cx:pt idx="16552">14.780118912155549</cx:pt>
          <cx:pt idx="16553">14.779070282494359</cx:pt>
          <cx:pt idx="16554">14.77903798721146</cx:pt>
          <cx:pt idx="16555">14.777715266468091</cx:pt>
          <cx:pt idx="16556">14.777126386097221</cx:pt>
          <cx:pt idx="16557">14.77488959609984</cx:pt>
          <cx:pt idx="16558">14.773936514894411</cx:pt>
          <cx:pt idx="16559">14.77387446678676</cx:pt>
          <cx:pt idx="16560">14.771595343768141</cx:pt>
          <cx:pt idx="16561">14.77142454327546</cx:pt>
          <cx:pt idx="16562">14.771053165231709</cx:pt>
          <cx:pt idx="16563">14.77051178337987</cx:pt>
          <cx:pt idx="16564">14.7700134347355</cx:pt>
          <cx:pt idx="16565">14.76759430489623</cx:pt>
          <cx:pt idx="16566">14.766954417705611</cx:pt>
          <cx:pt idx="16567">14.76673577921526</cx:pt>
          <cx:pt idx="16568">14.765351766562461</cx:pt>
          <cx:pt idx="16569">14.764671149142201</cx:pt>
          <cx:pt idx="16570">14.76380510765483</cx:pt>
          <cx:pt idx="16571">14.763683210156859</cx:pt>
          <cx:pt idx="16572">14.762088429604569</cx:pt>
          <cx:pt idx="16573">14.75956033575387</cx:pt>
          <cx:pt idx="16574">14.759315987981481</cx:pt>
          <cx:pt idx="16575">14.758519491598021</cx:pt>
          <cx:pt idx="16576">14.75765476055674</cx:pt>
          <cx:pt idx="16577">14.757558637220351</cx:pt>
          <cx:pt idx="16578">14.756090268808739</cx:pt>
          <cx:pt idx="16579">14.755236530186931</cx:pt>
          <cx:pt idx="16580">14.753112071418091</cx:pt>
          <cx:pt idx="16581">14.75309806212927</cx:pt>
          <cx:pt idx="16582">14.75301032346743</cx:pt>
          <cx:pt idx="16583">14.750170673348819</cx:pt>
          <cx:pt idx="16584">14.74861511988242</cx:pt>
          <cx:pt idx="16585">14.74705300107575</cx:pt>
          <cx:pt idx="16586">14.744514243243611</cx:pt>
          <cx:pt idx="16587">14.74356834509179</cx:pt>
          <cx:pt idx="16588">14.74329580105605</cx:pt>
          <cx:pt idx="16589">14.741328776112789</cx:pt>
          <cx:pt idx="16590">14.74093076190054</cx:pt>
          <cx:pt idx="16591">14.7406066990375</cx:pt>
          <cx:pt idx="16592">14.7401016534899</cx:pt>
          <cx:pt idx="16593">14.739971950749091</cx:pt>
          <cx:pt idx="16594">14.73980904535158</cx:pt>
          <cx:pt idx="16595">14.73855168964614</cx:pt>
          <cx:pt idx="16596">14.737448500180429</cx:pt>
          <cx:pt idx="16597">14.73546108168874</cx:pt>
          <cx:pt idx="16598">14.734322719249169</cx:pt>
          <cx:pt idx="16599">14.732720800209091</cx:pt>
          <cx:pt idx="16600">14.731100160242621</cx:pt>
          <cx:pt idx="16601">14.730508162804581</cx:pt>
          <cx:pt idx="16602">14.729898199088399</cx:pt>
          <cx:pt idx="16603">14.72986940830082</cx:pt>
          <cx:pt idx="16604">14.729492147610101</cx:pt>
          <cx:pt idx="16605">14.727973721065499</cx:pt>
          <cx:pt idx="16606">14.7266747409038</cx:pt>
          <cx:pt idx="16607">14.72586609311562</cx:pt>
          <cx:pt idx="16608">14.72381899699757</cx:pt>
          <cx:pt idx="16609">14.7231664012427</cx:pt>
          <cx:pt idx="16610">14.722763759024771</cx:pt>
          <cx:pt idx="16611">14.722333131839729</cx:pt>
          <cx:pt idx="16612">14.7207428466837</cx:pt>
          <cx:pt idx="16613">14.720713059011629</cx:pt>
          <cx:pt idx="16614">14.720489429682999</cx:pt>
          <cx:pt idx="16615">14.720130604561829</cx:pt>
          <cx:pt idx="16616">14.720069742435919</cx:pt>
          <cx:pt idx="16617">14.718629460369559</cx:pt>
          <cx:pt idx="16618">14.717711726712469</cx:pt>
          <cx:pt idx="16619">14.717088686254799</cx:pt>
          <cx:pt idx="16620">14.70980140456173</cx:pt>
          <cx:pt idx="16621">14.709511174346369</cx:pt>
          <cx:pt idx="16622">14.709163012551601</cx:pt>
          <cx:pt idx="16623">14.70862550069941</cx:pt>
          <cx:pt idx="16624">14.706885644619589</cx:pt>
          <cx:pt idx="16625">14.70447114494571</cx:pt>
          <cx:pt idx="16626">14.70342856052971</cx:pt>
          <cx:pt idx="16627">14.70311502719767</cx:pt>
          <cx:pt idx="16628">14.702441957977831</cx:pt>
          <cx:pt idx="16629">14.702397675704249</cx:pt>
          <cx:pt idx="16630">14.70230664272801</cx:pt>
          <cx:pt idx="16631">14.701293892532041</cx:pt>
          <cx:pt idx="16632">14.69746416112732</cx:pt>
          <cx:pt idx="16633">14.697258249600029</cx:pt>
          <cx:pt idx="16634">14.696153803540581</cx:pt>
          <cx:pt idx="16635">14.694541025475649</cx:pt>
          <cx:pt idx="16636">14.69358689720468</cx:pt>
          <cx:pt idx="16637">14.692294532141929</cx:pt>
          <cx:pt idx="16638">14.69060274565731</cx:pt>
          <cx:pt idx="16639">14.69003574630773</cx:pt>
          <cx:pt idx="16640">14.688333535774939</cx:pt>
          <cx:pt idx="16641">14.68766259621761</cx:pt>
          <cx:pt idx="16642">14.686946166053939</cx:pt>
          <cx:pt idx="16643">14.686575382305721</cx:pt>
          <cx:pt idx="16644">14.686007095120701</cx:pt>
          <cx:pt idx="16645">14.68597910699542</cx:pt>
          <cx:pt idx="16646">14.685902684499469</cx:pt>
          <cx:pt idx="16647">14.68488351303402</cx:pt>
          <cx:pt idx="16648">14.683943295945801</cx:pt>
          <cx:pt idx="16649">14.68301026290327</cx:pt>
          <cx:pt idx="16650">14.68257397199538</cx:pt>
          <cx:pt idx="16651">14.681976814556259</cx:pt>
          <cx:pt idx="16652">14.68161120710973</cx:pt>
          <cx:pt idx="16653">14.680836948670841</cx:pt>
          <cx:pt idx="16654">14.680506339695221</cx:pt>
          <cx:pt idx="16655">14.677333164652801</cx:pt>
          <cx:pt idx="16656">14.676762381267279</cx:pt>
          <cx:pt idx="16657">14.676381795431251</cx:pt>
          <cx:pt idx="16658">14.67401470313243</cx:pt>
          <cx:pt idx="16659">14.672326614032</cx:pt>
          <cx:pt idx="16660">14.67194048999143</cx:pt>
          <cx:pt idx="16661">14.66986920737313</cx:pt>
          <cx:pt idx="16662">14.66984278313525</cx:pt>
          <cx:pt idx="16663">14.66785097930882</cx:pt>
          <cx:pt idx="16664">14.6664100756464</cx:pt>
          <cx:pt idx="16665">14.665977583696559</cx:pt>
          <cx:pt idx="16666">14.664384798570429</cx:pt>
          <cx:pt idx="16667">14.664074949703959</cx:pt>
          <cx:pt idx="16668">14.66345543890292</cx:pt>
          <cx:pt idx="16669">14.662555238019991</cx:pt>
          <cx:pt idx="16670">14.661271215247201</cx:pt>
          <cx:pt idx="16671">14.6588638547721</cx:pt>
          <cx:pt idx="16672">14.656368167516391</cx:pt>
          <cx:pt idx="16673">14.65619886767046</cx:pt>
          <cx:pt idx="16674">14.653223788400149</cx:pt>
          <cx:pt idx="16675">14.652533317862931</cx:pt>
          <cx:pt idx="16676">14.651213097106501</cx:pt>
          <cx:pt idx="16677">14.64696566015356</cx:pt>
          <cx:pt idx="16678">14.64643852844139</cx:pt>
          <cx:pt idx="16679">14.64625705579132</cx:pt>
          <cx:pt idx="16680">14.64474288476142</cx:pt>
          <cx:pt idx="16681">14.644389819044459</cx:pt>
          <cx:pt idx="16682">14.641719145045579</cx:pt>
          <cx:pt idx="16683">14.64145099175102</cx:pt>
          <cx:pt idx="16684">14.64044984112032</cx:pt>
          <cx:pt idx="16685">14.639143501063799</cx:pt>
          <cx:pt idx="16686">14.63898700734633</cx:pt>
          <cx:pt idx="16687">14.63878066322815</cx:pt>
          <cx:pt idx="16688">14.638414332755019</cx:pt>
          <cx:pt idx="16689">14.63719326039892</cx:pt>
          <cx:pt idx="16690">14.63659215216531</cx:pt>
          <cx:pt idx="16691">14.6351942880218</cx:pt>
          <cx:pt idx="16692">14.634806152737539</cx:pt>
          <cx:pt idx="16693">14.634518213510541</cx:pt>
          <cx:pt idx="16694">14.632352958535041</cx:pt>
          <cx:pt idx="16695">14.631156515567129</cx:pt>
          <cx:pt idx="16696">14.630885265079259</cx:pt>
          <cx:pt idx="16697">14.630848861825861</cx:pt>
          <cx:pt idx="16698">14.630601571648359</cx:pt>
          <cx:pt idx="16699">14.627440025944569</cx:pt>
          <cx:pt idx="16700">14.62601327650304</cx:pt>
          <cx:pt idx="16701">14.62344797858891</cx:pt>
          <cx:pt idx="16702">14.62340178073722</cx:pt>
          <cx:pt idx="16703">14.62193310480127</cx:pt>
          <cx:pt idx="16704">14.621502246946481</cx:pt>
          <cx:pt idx="16705">14.6213710440854</cx:pt>
          <cx:pt idx="16706">14.62051747367928</cx:pt>
          <cx:pt idx="16707">14.62026798526818</cx:pt>
          <cx:pt idx="16708">14.61991076779803</cx:pt>
          <cx:pt idx="16709">14.61655042197984</cx:pt>
          <cx:pt idx="16710">14.616376936105951</cx:pt>
          <cx:pt idx="16711">14.615933291997649</cx:pt>
          <cx:pt idx="16712">14.61532644743896</cx:pt>
          <cx:pt idx="16713">14.615171031900569</cx:pt>
          <cx:pt idx="16714">14.61495975844352</cx:pt>
          <cx:pt idx="16715">14.61341758661988</cx:pt>
          <cx:pt idx="16716">14.611963569235799</cx:pt>
          <cx:pt idx="16717">14.6097641204378</cx:pt>
          <cx:pt idx="16718">14.60946892626164</cx:pt>
          <cx:pt idx="16719">14.60901418150012</cx:pt>
          <cx:pt idx="16720">14.608983784525771</cx:pt>
          <cx:pt idx="16721">14.6085072428855</cx:pt>
          <cx:pt idx="16722">14.605370422484331</cx:pt>
          <cx:pt idx="16723">14.598117824423049</cx:pt>
          <cx:pt idx="16724">14.597013577673071</cx:pt>
          <cx:pt idx="16725">14.596341350713679</cx:pt>
          <cx:pt idx="16726">14.59627582797108</cx:pt>
          <cx:pt idx="16727">14.59561635175554</cx:pt>
          <cx:pt idx="16728">14.595609890919279</cx:pt>
          <cx:pt idx="16729">14.594898676764689</cx:pt>
          <cx:pt idx="16730">14.59234892012077</cx:pt>
          <cx:pt idx="16731">14.59140554050783</cx:pt>
          <cx:pt idx="16732">14.591365612318601</cx:pt>
          <cx:pt idx="16733">14.590674278303609</cx:pt>
          <cx:pt idx="16734">14.58985861345748</cx:pt>
          <cx:pt idx="16735">14.58983787846163</cx:pt>
          <cx:pt idx="16736">14.58824580772113</cx:pt>
          <cx:pt idx="16737">14.588030556500341</cx:pt>
          <cx:pt idx="16738">14.58704530166243</cx:pt>
          <cx:pt idx="16739">14.58661707602378</cx:pt>
          <cx:pt idx="16740">14.58535720888011</cx:pt>
          <cx:pt idx="16741">14.584573748784649</cx:pt>
          <cx:pt idx="16742">14.58308601311429</cx:pt>
          <cx:pt idx="16743">14.58115717650958</cx:pt>
          <cx:pt idx="16744">14.580953363134601</cx:pt>
          <cx:pt idx="16745">14.580584630258031</cx:pt>
          <cx:pt idx="16746">14.58013326809448</cx:pt>
          <cx:pt idx="16747">14.57978273405042</cx:pt>
          <cx:pt idx="16748">14.5771936501528</cx:pt>
          <cx:pt idx="16749">14.576618592360321</cx:pt>
          <cx:pt idx="16750">14.57559703997083</cx:pt>
          <cx:pt idx="16751">14.5745673954622</cx:pt>
          <cx:pt idx="16752">14.57424413153181</cx:pt>
          <cx:pt idx="16753">14.56597701150304</cx:pt>
          <cx:pt idx="16754">14.56420367396584</cx:pt>
          <cx:pt idx="16755">14.56298475583127</cx:pt>
          <cx:pt idx="16756">14.560928418442071</cx:pt>
          <cx:pt idx="16757">14.55958371206828</cx:pt>
          <cx:pt idx="16758">14.55802656906045</cx:pt>
          <cx:pt idx="16759">14.55802444065754</cx:pt>
          <cx:pt idx="16760">14.556790290358659</cx:pt>
          <cx:pt idx="16761">14.555398100357079</cx:pt>
          <cx:pt idx="16762">14.552903192207101</cx:pt>
          <cx:pt idx="16763">14.55218577085571</cx:pt>
          <cx:pt idx="16764">14.551637202629299</cx:pt>
          <cx:pt idx="16765">14.55116689408761</cx:pt>
          <cx:pt idx="16766">14.54726512879766</cx:pt>
          <cx:pt idx="16767">14.546905173083999</cx:pt>
          <cx:pt idx="16768">14.54686610835661</cx:pt>
          <cx:pt idx="16769">14.54460247099167</cx:pt>
          <cx:pt idx="16770">14.54303898106223</cx:pt>
          <cx:pt idx="16771">14.542549684314469</cx:pt>
          <cx:pt idx="16772">14.539274994744069</cx:pt>
          <cx:pt idx="16773">14.538723079716</cx:pt>
          <cx:pt idx="16774">14.538328306778521</cx:pt>
          <cx:pt idx="16775">14.537922045254559</cx:pt>
          <cx:pt idx="16776">14.535256960520099</cx:pt>
          <cx:pt idx="16777">14.53440383819253</cx:pt>
          <cx:pt idx="16778">14.53348086704024</cx:pt>
          <cx:pt idx="16779">14.533262691947749</cx:pt>
          <cx:pt idx="16780">14.52846416488881</cx:pt>
          <cx:pt idx="16781">14.52806832982599</cx:pt>
          <cx:pt idx="16782">14.52709124201812</cx:pt>
          <cx:pt idx="16783">14.525423737918709</cx:pt>
          <cx:pt idx="16784">14.52520672832056</cx:pt>
          <cx:pt idx="16785">14.5239260567289</cx:pt>
          <cx:pt idx="16786">14.523054457631959</cx:pt>
          <cx:pt idx="16787">14.52212698865462</cx:pt>
          <cx:pt idx="16788">14.521678259039691</cx:pt>
          <cx:pt idx="16789">14.51808937638733</cx:pt>
          <cx:pt idx="16790">14.51639889522424</cx:pt>
          <cx:pt idx="16791">14.515531204988919</cx:pt>
          <cx:pt idx="16792">14.51365984501386</cx:pt>
          <cx:pt idx="16793">14.513157552274921</cx:pt>
          <cx:pt idx="16794">14.51236789668642</cx:pt>
          <cx:pt idx="16795">14.511596816592411</cx:pt>
          <cx:pt idx="16796">14.511535995377329</cx:pt>
          <cx:pt idx="16797">14.509498217840839</cx:pt>
          <cx:pt idx="16798">14.50915466946109</cx:pt>
          <cx:pt idx="16799">14.50892340744452</cx:pt>
          <cx:pt idx="16800">14.50869105195458</cx:pt>
          <cx:pt idx="16801">14.508159873358981</cx:pt>
          <cx:pt idx="16802">14.50529341146215</cx:pt>
          <cx:pt idx="16803">14.50333394022274</cx:pt>
          <cx:pt idx="16804">14.50125073158776</cx:pt>
          <cx:pt idx="16805">14.49918309619796</cx:pt>
          <cx:pt idx="16806">14.498579227225971</cx:pt>
          <cx:pt idx="16807">14.49826248509865</cx:pt>
          <cx:pt idx="16808">14.496582880444461</cx:pt>
          <cx:pt idx="16809">14.4961002873984</cx:pt>
          <cx:pt idx="16810">14.495318285775751</cx:pt>
          <cx:pt idx="16811">14.49459110180997</cx:pt>
          <cx:pt idx="16812">14.49418800975465</cx:pt>
          <cx:pt idx="16813">14.494095486703889</cx:pt>
          <cx:pt idx="16814">14.4939325226102</cx:pt>
          <cx:pt idx="16815">14.492805511363811</cx:pt>
          <cx:pt idx="16816">14.49270613877907</cx:pt>
          <cx:pt idx="16817">14.49262190282742</cx:pt>
          <cx:pt idx="16818">14.4920766540431</cx:pt>
          <cx:pt idx="16819">14.490502213039321</cx:pt>
          <cx:pt idx="16820">14.49010284680794</cx:pt>
          <cx:pt idx="16821">14.489528653368239</cx:pt>
          <cx:pt idx="16822">14.488273409964989</cx:pt>
          <cx:pt idx="16823">14.487961843134221</cx:pt>
          <cx:pt idx="16824">14.487134536594191</cx:pt>
          <cx:pt idx="16825">14.485702891627961</cx:pt>
          <cx:pt idx="16826">14.485232340792059</cx:pt>
          <cx:pt idx="16827">14.47964342859156</cx:pt>
          <cx:pt idx="16828">14.47893213012761</cx:pt>
          <cx:pt idx="16829">14.47860521312618</cx:pt>
          <cx:pt idx="16830">14.476858342106899</cx:pt>
          <cx:pt idx="16831">14.476808940622449</cx:pt>
          <cx:pt idx="16832">14.47591263951834</cx:pt>
          <cx:pt idx="16833">14.475615716955881</cx:pt>
          <cx:pt idx="16834">14.47528909528376</cx:pt>
          <cx:pt idx="16835">14.475004857989839</cx:pt>
          <cx:pt idx="16836">14.474141911321819</cx:pt>
          <cx:pt idx="16837">14.473576511931849</cx:pt>
          <cx:pt idx="16838">14.472970728934801</cx:pt>
          <cx:pt idx="16839">14.47270905076584</cx:pt>
          <cx:pt idx="16840">14.47232902124359</cx:pt>
          <cx:pt idx="16841">14.472203666431451</cx:pt>
          <cx:pt idx="16842">14.471492286270241</cx:pt>
          <cx:pt idx="16843">14.470675134971319</cx:pt>
          <cx:pt idx="16844">14.47026323943542</cx:pt>
          <cx:pt idx="16845">14.469759774533861</cx:pt>
          <cx:pt idx="16846">14.469692172528539</cx:pt>
          <cx:pt idx="16847">14.468857657861751</cx:pt>
          <cx:pt idx="16848">14.46880285886601</cx:pt>
          <cx:pt idx="16849">14.46575343757975</cx:pt>
          <cx:pt idx="16850">14.46569762929966</cx:pt>
          <cx:pt idx="16851">14.46559560729494</cx:pt>
          <cx:pt idx="16852">14.465430623993219</cx:pt>
          <cx:pt idx="16853">14.46535224147611</cx:pt>
          <cx:pt idx="16854">14.46354847594457</cx:pt>
          <cx:pt idx="16855">14.46353746392667</cx:pt>
          <cx:pt idx="16856">14.462707309762409</cx:pt>
          <cx:pt idx="16857">14.46188828580835</cx:pt>
          <cx:pt idx="16858">14.4617647755104</cx:pt>
          <cx:pt idx="16859">14.46036557670185</cx:pt>
          <cx:pt idx="16860">14.460051651576361</cx:pt>
          <cx:pt idx="16861">14.457742313794389</cx:pt>
          <cx:pt idx="16862">14.45740178915934</cx:pt>
          <cx:pt idx="16863">14.45591408015771</cx:pt>
          <cx:pt idx="16864">14.4555322690561</cx:pt>
          <cx:pt idx="16865">14.453841833035501</cx:pt>
          <cx:pt idx="16866">14.45336875311896</cx:pt>
          <cx:pt idx="16867">14.453326560557221</cx:pt>
          <cx:pt idx="16868">14.453230043504901</cx:pt>
          <cx:pt idx="16869">14.45299747990536</cx:pt>
          <cx:pt idx="16870">14.452473557470899</cx:pt>
          <cx:pt idx="16871">14.45215216897301</cx:pt>
          <cx:pt idx="16872">14.4513857575063</cx:pt>
          <cx:pt idx="16873">14.45095128789173</cx:pt>
          <cx:pt idx="16874">14.44990883740229</cx:pt>
          <cx:pt idx="16875">14.44933444726064</cx:pt>
          <cx:pt idx="16876">14.44929784206858</cx:pt>
          <cx:pt idx="16877">14.448816762241631</cx:pt>
          <cx:pt idx="16878">14.448588962262461</cx:pt>
          <cx:pt idx="16879">14.44777015927777</cx:pt>
          <cx:pt idx="16880">14.447701282534799</cx:pt>
          <cx:pt idx="16881">14.44662296001105</cx:pt>
          <cx:pt idx="16882">14.44650017745264</cx:pt>
          <cx:pt idx="16883">14.444804306570729</cx:pt>
          <cx:pt idx="16884">14.444103395653</cx:pt>
          <cx:pt idx="16885">14.44401807119463</cx:pt>
          <cx:pt idx="16886">14.44350831635715</cx:pt>
          <cx:pt idx="16887">14.44215575660364</cx:pt>
          <cx:pt idx="16888">14.440863073401211</cx:pt>
          <cx:pt idx="16889">14.44071139551953</cx:pt>
          <cx:pt idx="16890">14.439806568591621</cx:pt>
          <cx:pt idx="16891">14.43973658473166</cx:pt>
          <cx:pt idx="16892">14.43913194339514</cx:pt>
          <cx:pt idx="16893">14.435865878205149</cx:pt>
          <cx:pt idx="16894">14.435609134451211</cx:pt>
          <cx:pt idx="16895">14.435585111731671</cx:pt>
          <cx:pt idx="16896">14.435296893530021</cx:pt>
          <cx:pt idx="16897">14.43420922700027</cx:pt>
          <cx:pt idx="16898">14.433347793180999</cx:pt>
          <cx:pt idx="16899">14.433108259453769</cx:pt>
          <cx:pt idx="16900">14.432556248840029</cx:pt>
          <cx:pt idx="16901">14.43146471739939</cx:pt>
          <cx:pt idx="16902">14.430634092555829</cx:pt>
          <cx:pt idx="16903">14.429771923371939</cx:pt>
          <cx:pt idx="16904">14.428390681664739</cx:pt>
          <cx:pt idx="16905">14.428168498570059</cx:pt>
          <cx:pt idx="16906">14.42734525815923</cx:pt>
          <cx:pt idx="16907">14.426856302973061</cx:pt>
          <cx:pt idx="16908">14.426726650042429</cx:pt>
          <cx:pt idx="16909">14.425959670964261</cx:pt>
          <cx:pt idx="16910">14.425704048171131</cx:pt>
          <cx:pt idx="16911">14.425267922418159</cx:pt>
          <cx:pt idx="16912">14.42191930560722</cx:pt>
          <cx:pt idx="16913">14.41958926428657</cx:pt>
          <cx:pt idx="16914">14.41861850876376</cx:pt>
          <cx:pt idx="16915">14.418375662585859</cx:pt>
          <cx:pt idx="16916">14.416414568545459</cx:pt>
          <cx:pt idx="16917">14.416064010382989</cx:pt>
          <cx:pt idx="16918">14.41454153643952</cx:pt>
          <cx:pt idx="16919">14.41441079449036</cx:pt>
          <cx:pt idx="16920">14.414022888544631</cx:pt>
          <cx:pt idx="16921">14.413850763133761</cx:pt>
          <cx:pt idx="16922">14.413278984587061</cx:pt>
          <cx:pt idx="16923">14.413099175427339</cx:pt>
          <cx:pt idx="16924">14.412969900113699</cx:pt>
          <cx:pt idx="16925">14.412162473781549</cx:pt>
          <cx:pt idx="16926">14.41175643184609</cx:pt>
          <cx:pt idx="16927">14.41171412929244</cx:pt>
          <cx:pt idx="16928">14.41125654999389</cx:pt>
          <cx:pt idx="16929">14.408676575328711</cx:pt>
          <cx:pt idx="16930">14.4085699480459</cx:pt>
          <cx:pt idx="16931">14.408257742549569</cx:pt>
          <cx:pt idx="16932">14.40762927498163</cx:pt>
          <cx:pt idx="16933">14.406770130227679</cx:pt>
          <cx:pt idx="16934">14.406354170773991</cx:pt>
          <cx:pt idx="16935">14.4059184783828</cx:pt>
          <cx:pt idx="16936">14.40550795987035</cx:pt>
          <cx:pt idx="16937">14.404891392970599</cx:pt>
          <cx:pt idx="16938">14.4046335454487</cx:pt>
          <cx:pt idx="16939">14.403960379369</cx:pt>
          <cx:pt idx="16940">14.403122725790499</cx:pt>
          <cx:pt idx="16941">14.40203362870043</cx:pt>
          <cx:pt idx="16942">14.40180397879219</cx:pt>
          <cx:pt idx="16943">14.40131759046389</cx:pt>
          <cx:pt idx="16944">14.39959490771558</cx:pt>
          <cx:pt idx="16945">14.398611780827119</cx:pt>
          <cx:pt idx="16946">14.39850927109114</cx:pt>
          <cx:pt idx="16947">14.39536505462215</cx:pt>
          <cx:pt idx="16948">14.39410039020022</cx:pt>
          <cx:pt idx="16949">14.39330497318036</cx:pt>
          <cx:pt idx="16950">14.3932883228035</cx:pt>
          <cx:pt idx="16951">14.39081260615813</cx:pt>
          <cx:pt idx="16952">14.390709195574329</cx:pt>
          <cx:pt idx="16953">14.3899339799973</cx:pt>
          <cx:pt idx="16954">14.38919825304154</cx:pt>
          <cx:pt idx="16955">14.389030242692399</cx:pt>
          <cx:pt idx="16956">14.387991275828769</cx:pt>
          <cx:pt idx="16957">14.385717094788779</cx:pt>
          <cx:pt idx="16958">14.384594314689011</cx:pt>
          <cx:pt idx="16959">14.383840406737519</cx:pt>
          <cx:pt idx="16960">14.382291703847461</cx:pt>
          <cx:pt idx="16961">14.38219502378551</cx:pt>
          <cx:pt idx="16962">14.38071096879035</cx:pt>
          <cx:pt idx="16963">14.38053192581433</cx:pt>
          <cx:pt idx="16964">14.38003566792551</cx:pt>
          <cx:pt idx="16965">14.37994404475082</cx:pt>
          <cx:pt idx="16966">14.379331036469001</cx:pt>
          <cx:pt idx="16967">14.378725102614981</cx:pt>
          <cx:pt idx="16968">14.37849654263106</cx:pt>
          <cx:pt idx="16969">14.377851371962789</cx:pt>
          <cx:pt idx="16970">14.377716740224431</cx:pt>
          <cx:pt idx="16971">14.37711335801054</cx:pt>
          <cx:pt idx="16972">14.376091747542469</cx:pt>
          <cx:pt idx="16973">14.375640711894331</cx:pt>
          <cx:pt idx="16974">14.374809711295001</cx:pt>
          <cx:pt idx="16975">14.374563003205351</cx:pt>
          <cx:pt idx="16976">14.37437317957694</cx:pt>
          <cx:pt idx="16977">14.37380416987512</cx:pt>
          <cx:pt idx="16978">14.373762080529721</cx:pt>
          <cx:pt idx="16979">14.36969218229787</cx:pt>
          <cx:pt idx="16980">14.36937992371039</cx:pt>
          <cx:pt idx="16981">14.369216944771759</cx:pt>
          <cx:pt idx="16982">14.368280178346669</cx:pt>
          <cx:pt idx="16983">14.367274739607319</cx:pt>
          <cx:pt idx="16984">14.366493014543289</cx:pt>
          <cx:pt idx="16985">14.36561153660298</cx:pt>
          <cx:pt idx="16986">14.36187593223117</cx:pt>
          <cx:pt idx="16987">14.36035108487299</cx:pt>
          <cx:pt idx="16988">14.36018212746985</cx:pt>
          <cx:pt idx="16989">14.360105377467621</cx:pt>
          <cx:pt idx="16990">14.36005661525261</cx:pt>
          <cx:pt idx="16991">14.35923497605496</cx:pt>
          <cx:pt idx="16992">14.357855482900961</cx:pt>
          <cx:pt idx="16993">14.357141507393701</cx:pt>
          <cx:pt idx="16994">14.355699157019201</cx:pt>
          <cx:pt idx="16995">14.355580655035791</cx:pt>
          <cx:pt idx="16996">14.35556831020001</cx:pt>
          <cx:pt idx="16997">14.35517230804882</cx:pt>
          <cx:pt idx="16998">14.35483274298986</cx:pt>
          <cx:pt idx="16999">14.35356654565517</cx:pt>
          <cx:pt idx="17000">14.352482065431129</cx:pt>
          <cx:pt idx="17001">14.352350285269029</cx:pt>
          <cx:pt idx="17002">14.34714400184108</cx:pt>
          <cx:pt idx="17003">14.345631055172261</cx:pt>
          <cx:pt idx="17004">14.345533352203541</cx:pt>
          <cx:pt idx="17005">14.34297858382112</cx:pt>
          <cx:pt idx="17006">14.34152107920154</cx:pt>
          <cx:pt idx="17007">14.340865091312571</cx:pt>
          <cx:pt idx="17008">14.340764953903591</cx:pt>
          <cx:pt idx="17009">14.3404256819015</cx:pt>
          <cx:pt idx="17010">14.335214319059389</cx:pt>
          <cx:pt idx="17011">14.33448688409146</cx:pt>
          <cx:pt idx="17012">14.33286256808648</cx:pt>
          <cx:pt idx="17013">14.33256711318419</cx:pt>
          <cx:pt idx="17014">14.33146467187507</cx:pt>
          <cx:pt idx="17015">14.32833348256678</cx:pt>
          <cx:pt idx="17016">14.325970737077199</cx:pt>
          <cx:pt idx="17017">14.32421088742797</cx:pt>
          <cx:pt idx="17018">14.324086802378799</cx:pt>
          <cx:pt idx="17019">14.32382051476392</cx:pt>
          <cx:pt idx="17020">14.320129739928131</cx:pt>
          <cx:pt idx="17021">14.31954657847988</cx:pt>
          <cx:pt idx="17022">14.31899509876397</cx:pt>
          <cx:pt idx="17023">14.317051114436349</cx:pt>
          <cx:pt idx="17024">14.31674261610195</cx:pt>
          <cx:pt idx="17025">14.312697257980799</cx:pt>
          <cx:pt idx="17026">14.312348376101889</cx:pt>
          <cx:pt idx="17027">14.310881612320239</cx:pt>
          <cx:pt idx="17028">14.31066245336477</cx:pt>
          <cx:pt idx="17029">14.30900017175097</cx:pt>
          <cx:pt idx="17030">14.308581413963241</cx:pt>
          <cx:pt idx="17031">14.307388038038811</cx:pt>
          <cx:pt idx="17032">14.306817403891539</cx:pt>
          <cx:pt idx="17033">14.30490463386762</cx:pt>
          <cx:pt idx="17034">14.304420204555139</cx:pt>
          <cx:pt idx="17035">14.30419158973401</cx:pt>
          <cx:pt idx="17036">14.302306902193569</cx:pt>
          <cx:pt idx="17037">14.302163482458401</cx:pt>
          <cx:pt idx="17038">14.29847991979006</cx:pt>
          <cx:pt idx="17039">14.29800221351419</cx:pt>
          <cx:pt idx="17040">14.297217113675719</cx:pt>
          <cx:pt idx="17041">14.29541314202168</cx:pt>
          <cx:pt idx="17042">14.29282726953064</cx:pt>
          <cx:pt idx="17043">14.29250119674807</cx:pt>
          <cx:pt idx="17044">14.292260559016309</cx:pt>
          <cx:pt idx="17045">14.29095380058461</cx:pt>
          <cx:pt idx="17046">14.290664970308841</cx:pt>
          <cx:pt idx="17047">14.29037891332065</cx:pt>
          <cx:pt idx="17048">14.29036101348736</cx:pt>
          <cx:pt idx="17049">14.28966172039323</cx:pt>
          <cx:pt idx="17050">14.289199330801051</cx:pt>
          <cx:pt idx="17051">14.28877295903361</cx:pt>
          <cx:pt idx="17052">14.28802166854493</cx:pt>
          <cx:pt idx="17053">14.287373183787111</cx:pt>
          <cx:pt idx="17054">14.286885118366021</cx:pt>
          <cx:pt idx="17055">14.285396142860369</cx:pt>
          <cx:pt idx="17056">14.28427672715163</cx:pt>
          <cx:pt idx="17057">14.283436977535541</cx:pt>
          <cx:pt idx="17058">14.28329848088347</cx:pt>
          <cx:pt idx="17059">14.28315679901546</cx:pt>
          <cx:pt idx="17060">14.282286335508649</cx:pt>
          <cx:pt idx="17061">14.27991902590639</cx:pt>
          <cx:pt idx="17062">14.27971994661058</cx:pt>
          <cx:pt idx="17063">14.279477855371489</cx:pt>
          <cx:pt idx="17064">14.279002351531</cx:pt>
          <cx:pt idx="17065">14.27703650377774</cx:pt>
          <cx:pt idx="17066">14.27593362844368</cx:pt>
          <cx:pt idx="17067">14.274535581359389</cx:pt>
          <cx:pt idx="17068">14.27316396013854</cx:pt>
          <cx:pt idx="17069">14.273060514137359</cx:pt>
          <cx:pt idx="17070">14.272184898324159</cx:pt>
          <cx:pt idx="17071">14.270949026779689</cx:pt>
          <cx:pt idx="17072">14.270508084255139</cx:pt>
          <cx:pt idx="17073">14.269673420246169</cx:pt>
          <cx:pt idx="17074">14.26932147420187</cx:pt>
          <cx:pt idx="17075">14.269137712926639</cx:pt>
          <cx:pt idx="17076">14.26896068648982</cx:pt>
          <cx:pt idx="17077">14.26880554023365</cx:pt>
          <cx:pt idx="17078">14.267391166672549</cx:pt>
          <cx:pt idx="17079">14.26526787394276</cx:pt>
          <cx:pt idx="17080">14.265201298258249</cx:pt>
          <cx:pt idx="17081">14.26461612238827</cx:pt>
          <cx:pt idx="17082">14.26193710266562</cx:pt>
          <cx:pt idx="17083">14.25933491801212</cx:pt>
          <cx:pt idx="17084">14.25931941106942</cx:pt>
          <cx:pt idx="17085">14.25922134703807</cx:pt>
          <cx:pt idx="17086">14.258019959718499</cx:pt>
          <cx:pt idx="17087">14.257669455437121</cx:pt>
          <cx:pt idx="17088">14.25295869548591</cx:pt>
          <cx:pt idx="17089">14.252478613737109</cx:pt>
          <cx:pt idx="17090">14.252362896982699</cx:pt>
          <cx:pt idx="17091">14.25064634477204</cx:pt>
          <cx:pt idx="17092">14.24873296216235</cx:pt>
          <cx:pt idx="17093">14.246140000610071</cx:pt>
          <cx:pt idx="17094">14.24541073547606</cx:pt>
          <cx:pt idx="17095">14.24494906507134</cx:pt>
          <cx:pt idx="17096">14.244845696454741</cx:pt>
          <cx:pt idx="17097">14.244781813574591</cx:pt>
          <cx:pt idx="17098">14.244617561574</cx:pt>
          <cx:pt idx="17099">14.242780071064599</cx:pt>
          <cx:pt idx="17100">14.24230023206678</cx:pt>
          <cx:pt idx="17101">14.24162254550844</cx:pt>
          <cx:pt idx="17102">14.24115389494234</cx:pt>
          <cx:pt idx="17103">14.240034686555861</cx:pt>
          <cx:pt idx="17104">14.239632569850491</cx:pt>
          <cx:pt idx="17105">14.239537950041409</cx:pt>
          <cx:pt idx="17106">14.23564515694698</cx:pt>
          <cx:pt idx="17107">14.235497754335229</cx:pt>
          <cx:pt idx="17108">14.23452278010641</cx:pt>
          <cx:pt idx="17109">14.233482231247031</cx:pt>
          <cx:pt idx="17110">14.232903285688691</cx:pt>
          <cx:pt idx="17111">14.230999734723801</cx:pt>
          <cx:pt idx="17112">14.230574146300819</cx:pt>
          <cx:pt idx="17113">14.228860526655859</cx:pt>
          <cx:pt idx="17114">14.22634987045558</cx:pt>
          <cx:pt idx="17115">14.22634344217882</cx:pt>
          <cx:pt idx="17116">14.225408358229259</cx:pt>
          <cx:pt idx="17117">14.22382099608102</cx:pt>
          <cx:pt idx="17118">14.22306798631227</cx:pt>
          <cx:pt idx="17119">14.222740954446859</cx:pt>
          <cx:pt idx="17120">14.222455847576249</cx:pt>
          <cx:pt idx="17121">14.222006152018579</cx:pt>
          <cx:pt idx="17122">14.22149149952064</cx:pt>
          <cx:pt idx="17123">14.220634499789361</cx:pt>
          <cx:pt idx="17124">14.219316242176889</cx:pt>
          <cx:pt idx="17125">14.219004609950749</cx:pt>
          <cx:pt idx="17126">14.217202084191721</cx:pt>
          <cx:pt idx="17127">14.2169941837018</cx:pt>
          <cx:pt idx="17128">14.216973570806051</cx:pt>
          <cx:pt idx="17129">14.215028593613029</cx:pt>
          <cx:pt idx="17130">14.214272766063839</cx:pt>
          <cx:pt idx="17131">14.214143044739201</cx:pt>
          <cx:pt idx="17132">14.21299413335564</cx:pt>
          <cx:pt idx="17133">14.212948973203879</cx:pt>
          <cx:pt idx="17134">14.210938019462921</cx:pt>
          <cx:pt idx="17135">14.210664673018661</cx:pt>
          <cx:pt idx="17136">14.21065104877006</cx:pt>
          <cx:pt idx="17137">14.210465456945411</cx:pt>
          <cx:pt idx="17138">14.21009287445729</cx:pt>
          <cx:pt idx="17139">14.2086183195883</cx:pt>
          <cx:pt idx="17140">14.20766197373389</cx:pt>
          <cx:pt idx="17141">14.20593591770271</cx:pt>
          <cx:pt idx="17142">14.205468618746419</cx:pt>
          <cx:pt idx="17143">14.20215236323812</cx:pt>
          <cx:pt idx="17144">14.199418273329259</cx:pt>
          <cx:pt idx="17145">14.198182310016801</cx:pt>
          <cx:pt idx="17146">14.19813439493973</cx:pt>
          <cx:pt idx="17147">14.197816922060451</cx:pt>
          <cx:pt idx="17148">14.197810677205529</cx:pt>
          <cx:pt idx="17149">14.19769883637394</cx:pt>
          <cx:pt idx="17150">14.19216071285371</cx:pt>
          <cx:pt idx="17151">14.19151322349631</cx:pt>
          <cx:pt idx="17152">14.19149382964163</cx:pt>
          <cx:pt idx="17153">14.188530999781211</cx:pt>
          <cx:pt idx="17154">14.187928385780999</cx:pt>
          <cx:pt idx="17155">14.187807668300159</cx:pt>
          <cx:pt idx="17156">14.185835537912761</cx:pt>
          <cx:pt idx="17157">14.18485742342205</cx:pt>
          <cx:pt idx="17158">14.18462505614642</cx:pt>
          <cx:pt idx="17159">14.18379904444166</cx:pt>
          <cx:pt idx="17160">14.18339104956185</cx:pt>
          <cx:pt idx="17161">14.18223812499768</cx:pt>
          <cx:pt idx="17162">14.180804824377651</cx:pt>
          <cx:pt idx="17163">14.179327308463289</cx:pt>
          <cx:pt idx="17164">14.17907254467041</cx:pt>
          <cx:pt idx="17165">14.178500564544411</cx:pt>
          <cx:pt idx="17166">14.176938203394171</cx:pt>
          <cx:pt idx="17167">14.17673075302984</cx:pt>
          <cx:pt idx="17168">14.17604890689762</cx:pt>
          <cx:pt idx="17169">14.17549634463759</cx:pt>
          <cx:pt idx="17170">14.174157630300289</cx:pt>
          <cx:pt idx="17171">14.17231810724104</cx:pt>
          <cx:pt idx="17172">14.17204389681512</cx:pt>
          <cx:pt idx="17173">14.17096182792505</cx:pt>
          <cx:pt idx="17174">14.170762447722931</cx:pt>
          <cx:pt idx="17175">14.17042812291726</cx:pt>
          <cx:pt idx="17176">14.16800756999432</cx:pt>
          <cx:pt idx="17177">14.16751442039328</cx:pt>
          <cx:pt idx="17178">14.16745511066242</cx:pt>
          <cx:pt idx="17179">14.166443706389879</cx:pt>
          <cx:pt idx="17180">14.16594321074791</cx:pt>
          <cx:pt idx="17181">14.165466331453469</cx:pt>
          <cx:pt idx="17182">14.165080988760961</cx:pt>
          <cx:pt idx="17183">14.16457886060612</cx:pt>
          <cx:pt idx="17184">14.16412353757539</cx:pt>
          <cx:pt idx="17185">14.16266282618596</cx:pt>
          <cx:pt idx="17186">14.16257146276415</cx:pt>
          <cx:pt idx="17187">14.15827024605812</cx:pt>
          <cx:pt idx="17188">14.157941412094351</cx:pt>
          <cx:pt idx="17189">14.1563033893311</cx:pt>
          <cx:pt idx="17190">14.15583187589845</cx:pt>
          <cx:pt idx="17191">14.15404329390379</cx:pt>
          <cx:pt idx="17192">14.153918003365391</cx:pt>
          <cx:pt idx="17193">14.15390176696504</cx:pt>
          <cx:pt idx="17194">14.152475967436899</cx:pt>
          <cx:pt idx="17195">14.152361312624279</cx:pt>
          <cx:pt idx="17196">14.152325908934531</cx:pt>
          <cx:pt idx="17197">14.151520511796081</cx:pt>
          <cx:pt idx="17198">14.15065056267386</cx:pt>
          <cx:pt idx="17199">14.150282426716389</cx:pt>
          <cx:pt idx="17200">14.14901172665159</cx:pt>
          <cx:pt idx="17201">14.148830642434771</cx:pt>
          <cx:pt idx="17202">14.14757034934933</cx:pt>
          <cx:pt idx="17203">14.14584946263394</cx:pt>
          <cx:pt idx="17204">14.145020183283689</cx:pt>
          <cx:pt idx="17205">14.14478731203131</cx:pt>
          <cx:pt idx="17206">14.14294019468425</cx:pt>
          <cx:pt idx="17207">14.142600277765551</cx:pt>
          <cx:pt idx="17208">14.141520818426249</cx:pt>
          <cx:pt idx="17209">14.141259726008011</cx:pt>
          <cx:pt idx="17210">14.141136172224551</cx:pt>
          <cx:pt idx="17211">14.140894946266171</cx:pt>
          <cx:pt idx="17212">14.138232924802081</cx:pt>
          <cx:pt idx="17213">14.13761106219448</cx:pt>
          <cx:pt idx="17214">14.137543318565161</cx:pt>
          <cx:pt idx="17215">14.13432126320409</cx:pt>
          <cx:pt idx="17216">14.134204327640351</cx:pt>
          <cx:pt idx="17217">14.13395123751503</cx:pt>
          <cx:pt idx="17218">14.13346044679577</cx:pt>
          <cx:pt idx="17219">14.132312181922501</cx:pt>
          <cx:pt idx="17220">14.13125343274125</cx:pt>
          <cx:pt idx="17221">14.13018874072622</cx:pt>
          <cx:pt idx="17222">14.12980129545593</cx:pt>
          <cx:pt idx="17223">14.12778698042033</cx:pt>
          <cx:pt idx="17224">14.126858878332961</cx:pt>
          <cx:pt idx="17225">14.12644645158421</cx:pt>
          <cx:pt idx="17226">14.125979652496531</cx:pt>
          <cx:pt idx="17227">14.12503136199288</cx:pt>
          <cx:pt idx="17228">14.123994344293401</cx:pt>
          <cx:pt idx="17229">14.123112676225331</cx:pt>
          <cx:pt idx="17230">14.12308316575055</cx:pt>
          <cx:pt idx="17231">14.12227893217557</cx:pt>
          <cx:pt idx="17232">14.1216279061249</cx:pt>
          <cx:pt idx="17233">14.12149103249809</cx:pt>
          <cx:pt idx="17234">14.120273763639901</cx:pt>
          <cx:pt idx="17235">14.11954632051614</cx:pt>
          <cx:pt idx="17236">14.114813077730179</cx:pt>
          <cx:pt idx="17237">14.111199779268279</cx:pt>
          <cx:pt idx="17238">14.110833434048059</cx:pt>
          <cx:pt idx="17239">14.11043632557428</cx:pt>
          <cx:pt idx="17240">14.110085078487391</cx:pt>
          <cx:pt idx="17241">14.1089150726655</cx:pt>
          <cx:pt idx="17242">14.10826042462053</cx:pt>
          <cx:pt idx="17243">14.10781789046421</cx:pt>
          <cx:pt idx="17244">14.10684559370347</cx:pt>
          <cx:pt idx="17245">14.106524076238699</cx:pt>
          <cx:pt idx="17246">14.1059089489013</cx:pt>
          <cx:pt idx="17247">14.105785691317569</cx:pt>
          <cx:pt idx="17248">14.10567321861604</cx:pt>
          <cx:pt idx="17249">14.10158776658926</cx:pt>
          <cx:pt idx="17250">14.101072588197811</cx:pt>
          <cx:pt idx="17251">14.10080373691871</cx:pt>
          <cx:pt idx="17252">14.10003547052167</cx:pt>
          <cx:pt idx="17253">14.099985438229121</cx:pt>
          <cx:pt idx="17254">14.09976372252696</cx:pt>
          <cx:pt idx="17255">14.09952076495575</cx:pt>
          <cx:pt idx="17256">14.09839201888582</cx:pt>
          <cx:pt idx="17257">14.096467806492409</cx:pt>
          <cx:pt idx="17258">14.095710178465801</cx:pt>
          <cx:pt idx="17259">14.09510110719734</cx:pt>
          <cx:pt idx="17260">14.09504212003989</cx:pt>
          <cx:pt idx="17261">14.09492136837104</cx:pt>
          <cx:pt idx="17262">14.09486345422245</cx:pt>
          <cx:pt idx="17263">14.094765384368809</cx:pt>
          <cx:pt idx="17264">14.09433843472349</cx:pt>
          <cx:pt idx="17265">14.09360185277424</cx:pt>
          <cx:pt idx="17266">14.093316724164691</cx:pt>
          <cx:pt idx="17267">14.09157962037334</cx:pt>
          <cx:pt idx="17268">14.08890042630771</cx:pt>
          <cx:pt idx="17269">14.08638951838731</cx:pt>
          <cx:pt idx="17270">14.08611740241335</cx:pt>
          <cx:pt idx="17271">14.08590229109144</cx:pt>
          <cx:pt idx="17272">14.08557487878395</cx:pt>
          <cx:pt idx="17273">14.08539011128814</cx:pt>
          <cx:pt idx="17274">14.08536793508754</cx:pt>
          <cx:pt idx="17275">14.084260356713971</cx:pt>
          <cx:pt idx="17276">14.08299781089586</cx:pt>
          <cx:pt idx="17277">14.082747178425279</cx:pt>
          <cx:pt idx="17278">14.08169278598929</cx:pt>
          <cx:pt idx="17279">14.08066287688122</cx:pt>
          <cx:pt idx="17280">14.078284217499011</cx:pt>
          <cx:pt idx="17281">14.07750792886541</cx:pt>
          <cx:pt idx="17282">14.07653757975744</cx:pt>
          <cx:pt idx="17283">14.074500259399571</cx:pt>
          <cx:pt idx="17284">14.07207773387624</cx:pt>
          <cx:pt idx="17285">14.07126671278192</cx:pt>
          <cx:pt idx="17286">14.070125952235511</cx:pt>
          <cx:pt idx="17287">14.0663321089574</cx:pt>
          <cx:pt idx="17288">14.0650808510259</cx:pt>
          <cx:pt idx="17289">14.063823581204669</cx:pt>
          <cx:pt idx="17290">14.059163510831709</cx:pt>
          <cx:pt idx="17291">14.0587801120832</cx:pt>
          <cx:pt idx="17292">14.058597728005941</cx:pt>
          <cx:pt idx="17293">14.05679757649699</cx:pt>
          <cx:pt idx="17294">14.05476124921937</cx:pt>
          <cx:pt idx="17295">14.053892122468859</cx:pt>
          <cx:pt idx="17296">14.05375020518219</cx:pt>
          <cx:pt idx="17297">14.053454781583421</cx:pt>
          <cx:pt idx="17298">14.05314677351825</cx:pt>
          <cx:pt idx="17299">14.05298123425283</cx:pt>
          <cx:pt idx="17300">14.050351924775009</cx:pt>
          <cx:pt idx="17301">14.05017268975838</cx:pt>
          <cx:pt idx="17302">14.04921050045064</cx:pt>
          <cx:pt idx="17303">14.049172794767779</cx:pt>
          <cx:pt idx="17304">14.04639020105118</cx:pt>
          <cx:pt idx="17305">14.04588390930876</cx:pt>
          <cx:pt idx="17306">14.044549964101609</cx:pt>
          <cx:pt idx="17307">14.0435166507778</cx:pt>
          <cx:pt idx="17308">14.04319416121259</cx:pt>
          <cx:pt idx="17309">14.042104164862209</cx:pt>
          <cx:pt idx="17310">14.040867216840979</cx:pt>
          <cx:pt idx="17311">14.03948632515584</cx:pt>
          <cx:pt idx="17312">14.038897198059329</cx:pt>
          <cx:pt idx="17313">14.038406992368969</cx:pt>
          <cx:pt idx="17314">14.037813148601661</cx:pt>
          <cx:pt idx="17315">14.0376478556351</cx:pt>
          <cx:pt idx="17316">14.035143667414889</cx:pt>
          <cx:pt idx="17317">14.035088614468521</cx:pt>
          <cx:pt idx="17318">14.033530237508931</cx:pt>
          <cx:pt idx="17319">14.03153593361518</cx:pt>
          <cx:pt idx="17320">14.030574997508889</cx:pt>
          <cx:pt idx="17321">14.030416844028281</cx:pt>
          <cx:pt idx="17322">14.02733583598642</cx:pt>
          <cx:pt idx="17323">14.02628617237672</cx:pt>
          <cx:pt idx="17324">14.02458275399789</cx:pt>
          <cx:pt idx="17325">14.02450102298719</cx:pt>
          <cx:pt idx="17326">14.02352647900153</cx:pt>
          <cx:pt idx="17327">14.02214152928704</cx:pt>
          <cx:pt idx="17328">14.02148919654506</cx:pt>
          <cx:pt idx="17329">14.020838974229029</cx:pt>
          <cx:pt idx="17330">14.02080759674414</cx:pt>
          <cx:pt idx="17331">14.01855705389584</cx:pt>
          <cx:pt idx="17332">14.018172255767</cx:pt>
          <cx:pt idx="17333">14.01782009759923</cx:pt>
          <cx:pt idx="17334">14.013623042084729</cx:pt>
          <cx:pt idx="17335">14.01327770219569</cx:pt>
          <cx:pt idx="17336">14.01269127462103</cx:pt>
          <cx:pt idx="17337">14.01153923243251</cx:pt>
          <cx:pt idx="17338">14.010745557460091</cx:pt>
          <cx:pt idx="17339">14.008483536850299</cx:pt>
          <cx:pt idx="17340">14.008238710353011</cx:pt>
          <cx:pt idx="17341">14.0082237970962</cx:pt>
          <cx:pt idx="17342">14.00792498280514</cx:pt>
          <cx:pt idx="17343">14.00626429626069</cx:pt>
          <cx:pt idx="17344">14.006172734563821</cx:pt>
          <cx:pt idx="17345">14.00398583959868</cx:pt>
          <cx:pt idx="17346">14.00332594056027</cx:pt>
          <cx:pt idx="17347">14.00275805184434</cx:pt>
          <cx:pt idx="17348">14.0014741885332</cx:pt>
          <cx:pt idx="17349">14.000820134867229</cx:pt>
          <cx:pt idx="17350">14.000335202514339</cx:pt>
          <cx:pt idx="17351">14.00022125178298</cx:pt>
          <cx:pt idx="17352">13.998715842226771</cx:pt>
          <cx:pt idx="17353">13.997877344475519</cx:pt>
          <cx:pt idx="17354">13.99738623255001</cx:pt>
          <cx:pt idx="17355">13.996935418655079</cx:pt>
          <cx:pt idx="17356">13.9939196132964</cx:pt>
          <cx:pt idx="17357">13.99196653770797</cx:pt>
          <cx:pt idx="17358">13.99109469884981</cx:pt>
          <cx:pt idx="17359">13.990880358517501</cx:pt>
          <cx:pt idx="17360">13.98994581827203</cx:pt>
          <cx:pt idx="17361">13.989775866250509</cx:pt>
          <cx:pt idx="17362">13.988030711425809</cx:pt>
          <cx:pt idx="17363">13.987695994414191</cx:pt>
          <cx:pt idx="17364">13.98734158726727</cx:pt>
          <cx:pt idx="17365">13.98686038271236</cx:pt>
          <cx:pt idx="17366">13.98653966009226</cx:pt>
          <cx:pt idx="17367">13.98577840754192</cx:pt>
          <cx:pt idx="17368">13.984238643683531</cx:pt>
          <cx:pt idx="17369">13.98352744863632</cx:pt>
          <cx:pt idx="17370">13.981833948999871</cx:pt>
          <cx:pt idx="17371">13.98037592640774</cx:pt>
          <cx:pt idx="17372">13.979837390093291</cx:pt>
          <cx:pt idx="17373">13.979111665535431</cx:pt>
          <cx:pt idx="17374">13.97840673187868</cx:pt>
          <cx:pt idx="17375">13.977260648198969</cx:pt>
          <cx:pt idx="17376">13.97612186851949</cx:pt>
          <cx:pt idx="17377">13.97603967250938</cx:pt>
          <cx:pt idx="17378">13.975787418289411</cx:pt>
          <cx:pt idx="17379">13.974744715047761</cx:pt>
          <cx:pt idx="17380">13.97389516552373</cx:pt>
          <cx:pt idx="17381">13.97350954784385</cx:pt>
          <cx:pt idx="17382">13.972680237649019</cx:pt>
          <cx:pt idx="17383">13.97149364518592</cx:pt>
          <cx:pt idx="17384">13.971373077876001</cx:pt>
          <cx:pt idx="17385">13.970920682482109</cx:pt>
          <cx:pt idx="17386">13.96880768413186</cx:pt>
          <cx:pt idx="17387">13.96740419063409</cx:pt>
          <cx:pt idx="17388">13.967032862597151</cx:pt>
          <cx:pt idx="17389">13.96622019200387</cx:pt>
          <cx:pt idx="17390">13.966170508794329</cx:pt>
          <cx:pt idx="17391">13.96517561816761</cx:pt>
          <cx:pt idx="17392">13.96480333213422</cx:pt>
          <cx:pt idx="17393">13.963620524345229</cx:pt>
          <cx:pt idx="17394">13.962910377141201</cx:pt>
          <cx:pt idx="17395">13.96283208698183</cx:pt>
          <cx:pt idx="17396">13.960719485735879</cx:pt>
          <cx:pt idx="17397">13.960601393244261</cx:pt>
          <cx:pt idx="17398">13.95885184422778</cx:pt>
          <cx:pt idx="17399">13.95772244913217</cx:pt>
          <cx:pt idx="17400">13.95732178682192</cx:pt>
          <cx:pt idx="17401">13.95254699662086</cx:pt>
          <cx:pt idx="17402">13.95216045442497</cx:pt>
          <cx:pt idx="17403">13.95054555496624</cx:pt>
          <cx:pt idx="17404">13.948798148187119</cx:pt>
          <cx:pt idx="17405">13.948775257281049</cx:pt>
          <cx:pt idx="17406">13.94872766132427</cx:pt>
          <cx:pt idx="17407">13.94868325219535</cx:pt>
          <cx:pt idx="17408">13.948551136488261</cx:pt>
          <cx:pt idx="17409">13.94753112153429</cx:pt>
          <cx:pt idx="17410">13.946837135796359</cx:pt>
          <cx:pt idx="17411">13.946533606708311</cx:pt>
          <cx:pt idx="17412">13.9432553957694</cx:pt>
          <cx:pt idx="17413">13.94285556320793</cx:pt>
          <cx:pt idx="17414">13.94179190466396</cx:pt>
          <cx:pt idx="17415">13.94178660006466</cx:pt>
          <cx:pt idx="17416">13.941703472774631</cx:pt>
          <cx:pt idx="17417">13.941651590668849</cx:pt>
          <cx:pt idx="17418">13.9414160588525</cx:pt>
          <cx:pt idx="17419">13.940625559304319</cx:pt>
          <cx:pt idx="17420">13.93913753769103</cx:pt>
          <cx:pt idx="17421">13.93847132319385</cx:pt>
          <cx:pt idx="17422">13.9382713381254</cx:pt>
          <cx:pt idx="17423">13.9380970977279</cx:pt>
          <cx:pt idx="17424">13.93750176094245</cx:pt>
          <cx:pt idx="17425">13.93640535963174</cx:pt>
          <cx:pt idx="17426">13.934434517206009</cx:pt>
          <cx:pt idx="17427">13.93209818648068</cx:pt>
          <cx:pt idx="17428">13.930753175193409</cx:pt>
          <cx:pt idx="17429">13.92951630261782</cx:pt>
          <cx:pt idx="17430">13.929149236762379</cx:pt>
          <cx:pt idx="17431">13.928570748003541</cx:pt>
          <cx:pt idx="17432">13.928504489106491</cx:pt>
          <cx:pt idx="17433">13.92812404209648</cx:pt>
          <cx:pt idx="17434">13.927107442408101</cx:pt>
          <cx:pt idx="17435">13.92699851179383</cx:pt>
          <cx:pt idx="17436">13.926944271037369</cx:pt>
          <cx:pt idx="17437">13.925416210439669</cx:pt>
          <cx:pt idx="17438">13.92454946465725</cx:pt>
          <cx:pt idx="17439">13.92414395495182</cx:pt>
          <cx:pt idx="17440">13.923576559620811</cx:pt>
          <cx:pt idx="17441">13.920817503906139</cx:pt>
          <cx:pt idx="17442">13.920746893239521</cx:pt>
          <cx:pt idx="17443">13.92020267213508</cx:pt>
          <cx:pt idx="17444">13.92012711269523</cx:pt>
          <cx:pt idx="17445">13.91999972883665</cx:pt>
          <cx:pt idx="17446">13.91982617364922</cx:pt>
          <cx:pt idx="17447">13.91977310196275</cx:pt>
          <cx:pt idx="17448">13.919595301184231</cx:pt>
          <cx:pt idx="17449">13.919106646354111</cx:pt>
          <cx:pt idx="17450">13.91785430947777</cx:pt>
          <cx:pt idx="17451">13.91566833915503</cx:pt>
          <cx:pt idx="17452">13.913918319936069</cx:pt>
          <cx:pt idx="17453">13.9136966639319</cx:pt>
          <cx:pt idx="17454">13.91363791831046</cx:pt>
          <cx:pt idx="17455">13.91307074333098</cx:pt>
          <cx:pt idx="17456">13.91172164497897</cx:pt>
          <cx:pt idx="17457">13.91128648628267</cx:pt>
          <cx:pt idx="17458">13.910543589838669</cx:pt>
          <cx:pt idx="17459">13.91038240171579</cx:pt>
          <cx:pt idx="17460">13.90998050978329</cx:pt>
          <cx:pt idx="17461">13.9086593037424</cx:pt>
          <cx:pt idx="17462">13.906218631717509</cx:pt>
          <cx:pt idx="17463">13.90370193564944</cx:pt>
          <cx:pt idx="17464">13.90363072138207</cx:pt>
          <cx:pt idx="17465">13.902600359106581</cx:pt>
          <cx:pt idx="17466">13.902444305166931</cx:pt>
          <cx:pt idx="17467">13.9022614735253</cx:pt>
          <cx:pt idx="17468">13.90190408298742</cx:pt>
          <cx:pt idx="17469">13.89635894291877</cx:pt>
          <cx:pt idx="17470">13.89313573912883</cx:pt>
          <cx:pt idx="17471">13.892737414335629</cx:pt>
          <cx:pt idx="17472">13.89169637458471</cx:pt>
          <cx:pt idx="17473">13.891494082544471</cx:pt>
          <cx:pt idx="17474">13.891416727697029</cx:pt>
          <cx:pt idx="17475">13.889837161972929</cx:pt>
          <cx:pt idx="17476">13.889137310596331</cx:pt>
          <cx:pt idx="17477">13.88855461187357</cx:pt>
          <cx:pt idx="17478">13.887919682990271</cx:pt>
          <cx:pt idx="17479">13.88462528023708</cx:pt>
          <cx:pt idx="17480">13.884581948752119</cx:pt>
          <cx:pt idx="17481">13.884063523670569</cx:pt>
          <cx:pt idx="17482">13.88306851520402</cx:pt>
          <cx:pt idx="17483">13.882152796359939</cx:pt>
          <cx:pt idx="17484">13.88207351579713</cx:pt>
          <cx:pt idx="17485">13.88123179862316</cx:pt>
          <cx:pt idx="17486">13.880530985159011</cx:pt>
          <cx:pt idx="17487">13.880427666016249</cx:pt>
          <cx:pt idx="17488">13.879978136873749</cx:pt>
          <cx:pt idx="17489">13.87947298551817</cx:pt>
          <cx:pt idx="17490">13.879272231629701</cx:pt>
          <cx:pt idx="17491">13.879229136318189</cx:pt>
          <cx:pt idx="17492">13.87873943350127</cx:pt>
          <cx:pt idx="17493">13.877963145452011</cx:pt>
          <cx:pt idx="17494">13.877222955914389</cx:pt>
          <cx:pt idx="17495">13.877074087291669</cx:pt>
          <cx:pt idx="17496">13.876301071020031</cx:pt>
          <cx:pt idx="17497">13.87612095186916</cx:pt>
          <cx:pt idx="17498">13.875191710352301</cx:pt>
          <cx:pt idx="17499">13.873230502603359</cx:pt>
          <cx:pt idx="17500">13.873075450678551</cx:pt>
          <cx:pt idx="17501">13.872966946418311</cx:pt>
          <cx:pt idx="17502">13.87278538799786</cx:pt>
          <cx:pt idx="17503">13.87245597798865</cx:pt>
          <cx:pt idx="17504">13.87035337085107</cx:pt>
          <cx:pt idx="17505">13.87024288240457</cx:pt>
          <cx:pt idx="17506">13.86878020035955</cx:pt>
          <cx:pt idx="17507">13.86786152665363</cx:pt>
          <cx:pt idx="17508">13.86602133076101</cx:pt>
          <cx:pt idx="17509">13.86553327685227</cx:pt>
          <cx:pt idx="17510">13.862575506918249</cx:pt>
          <cx:pt idx="17511">13.861723930359521</cx:pt>
          <cx:pt idx="17512">13.8614835522155</cx:pt>
          <cx:pt idx="17513">13.861223749582051</cx:pt>
          <cx:pt idx="17514">13.86059962963666</cx:pt>
          <cx:pt idx="17515">13.860035079338161</cx:pt>
          <cx:pt idx="17516">13.859251829715401</cx:pt>
          <cx:pt idx="17517">13.85902929863156</cx:pt>
          <cx:pt idx="17518">13.85900101967415</cx:pt>
          <cx:pt idx="17519">13.858751663578349</cx:pt>
          <cx:pt idx="17520">13.858014319864299</cx:pt>
          <cx:pt idx="17521">13.856606570665599</cx:pt>
          <cx:pt idx="17522">13.85643661939177</cx:pt>
          <cx:pt idx="17523">13.85616677861505</cx:pt>
          <cx:pt idx="17524">13.855994642185889</cx:pt>
          <cx:pt idx="17525">13.855562758283639</cx:pt>
          <cx:pt idx="17526">13.855047726775449</cx:pt>
          <cx:pt idx="17527">13.8549313510853</cx:pt>
          <cx:pt idx="17528">13.85137091993918</cx:pt>
          <cx:pt idx="17529">13.85129755192011</cx:pt>
          <cx:pt idx="17530">13.850791115219691</cx:pt>
          <cx:pt idx="17531">13.85071653851209</cx:pt>
          <cx:pt idx="17532">13.849602170532201</cx:pt>
          <cx:pt idx="17533">13.84851392350339</cx:pt>
          <cx:pt idx="17534">13.848434316119359</cx:pt>
          <cx:pt idx="17535">13.84745541390827</cx:pt>
          <cx:pt idx="17536">13.84676104416666</cx:pt>
          <cx:pt idx="17537">13.845516670073939</cx:pt>
          <cx:pt idx="17538">13.845272378538329</cx:pt>
          <cx:pt idx="17539">13.844092463454579</cx:pt>
          <cx:pt idx="17540">13.843598502932149</cx:pt>
          <cx:pt idx="17541">13.842674917705001</cx:pt>
          <cx:pt idx="17542">13.842415955449811</cx:pt>
          <cx:pt idx="17543">13.841546521613671</cx:pt>
          <cx:pt idx="17544">13.840994689922081</cx:pt>
          <cx:pt idx="17545">13.83863549708394</cx:pt>
          <cx:pt idx="17546">13.83836522987246</cx:pt>
          <cx:pt idx="17547">13.83633538189596</cx:pt>
          <cx:pt idx="17548">13.8353380292477</cx:pt>
          <cx:pt idx="17549">13.835070035753681</cx:pt>
          <cx:pt idx="17550">13.834291190204111</cx:pt>
          <cx:pt idx="17551">13.833865326142631</cx:pt>
          <cx:pt idx="17552">13.833256356323149</cx:pt>
          <cx:pt idx="17553">13.832392942562921</cx:pt>
          <cx:pt idx="17554">13.830806390865179</cx:pt>
          <cx:pt idx="17555">13.82988547390433</cx:pt>
          <cx:pt idx="17556">13.828684511856659</cx:pt>
          <cx:pt idx="17557">13.82774451239036</cx:pt>
          <cx:pt idx="17558">13.82522126309215</cx:pt>
          <cx:pt idx="17559">13.82458935068755</cx:pt>
          <cx:pt idx="17560">13.82413636656632</cx:pt>
          <cx:pt idx="17561">13.820544456170159</cx:pt>
          <cx:pt idx="17562">13.81997561742288</cx:pt>
          <cx:pt idx="17563">13.819588791681429</cx:pt>
          <cx:pt idx="17564">13.81862293911254</cx:pt>
          <cx:pt idx="17565">13.818034162392619</cx:pt>
          <cx:pt idx="17566">13.816018045691029</cx:pt>
          <cx:pt idx="17567">13.815214441266971</cx:pt>
          <cx:pt idx="17568">13.81432807677411</cx:pt>
          <cx:pt idx="17569">13.81249150281684</cx:pt>
          <cx:pt idx="17570">13.81229323632961</cx:pt>
          <cx:pt idx="17571">13.812209565662821</cx:pt>
          <cx:pt idx="17572">13.81079492925039</cx:pt>
          <cx:pt idx="17573">13.810762175004649</cx:pt>
          <cx:pt idx="17574">13.8106660801721</cx:pt>
          <cx:pt idx="17575">13.809770012966959</cx:pt>
          <cx:pt idx="17576">13.80937997911205</cx:pt>
          <cx:pt idx="17577">13.807675911052479</cx:pt>
          <cx:pt idx="17578">13.805983318990011</cx:pt>
          <cx:pt idx="17579">13.80585768561124</cx:pt>
          <cx:pt idx="17580">13.804112306514041</cx:pt>
          <cx:pt idx="17581">13.802762776561609</cx:pt>
          <cx:pt idx="17582">13.80175333264007</cx:pt>
          <cx:pt idx="17583">13.801740043778899</cx:pt>
          <cx:pt idx="17584">13.80135674434591</cx:pt>
          <cx:pt idx="17585">13.801303153852089</cx:pt>
          <cx:pt idx="17586">13.8011651290558</cx:pt>
          <cx:pt idx="17587">13.80012001232741</cx:pt>
          <cx:pt idx="17588">13.79882607002869</cx:pt>
          <cx:pt idx="17589">13.797551428215961</cx:pt>
          <cx:pt idx="17590">13.7935057891991</cx:pt>
          <cx:pt idx="17591">13.793453953712641</cx:pt>
          <cx:pt idx="17592">13.79279096610942</cx:pt>
          <cx:pt idx="17593">13.79129607770763</cx:pt>
          <cx:pt idx="17594">13.789595678531191</cx:pt>
          <cx:pt idx="17595">13.7870256299127</cx:pt>
          <cx:pt idx="17596">13.786637679735319</cx:pt>
          <cx:pt idx="17597">13.78655591842764</cx:pt>
          <cx:pt idx="17598">13.7857976068945</cx:pt>
          <cx:pt idx="17599">13.784218839980021</cx:pt>
          <cx:pt idx="17600">13.78320351519851</cx:pt>
          <cx:pt idx="17601">13.77984374509191</cx:pt>
          <cx:pt idx="17602">13.77870809984781</cx:pt>
          <cx:pt idx="17603">13.77767397935521</cx:pt>
          <cx:pt idx="17604">13.77749021878788</cx:pt>
          <cx:pt idx="17605">13.77675961893314</cx:pt>
          <cx:pt idx="17606">13.776240506148079</cx:pt>
          <cx:pt idx="17607">13.77362850570116</cx:pt>
          <cx:pt idx="17608">13.77351300678122</cx:pt>
          <cx:pt idx="17609">13.7698674600605</cx:pt>
          <cx:pt idx="17610">13.76957824767419</cx:pt>
          <cx:pt idx="17611">13.769540746336331</cx:pt>
          <cx:pt idx="17612">13.769235465492541</cx:pt>
          <cx:pt idx="17613">13.76889945947004</cx:pt>
          <cx:pt idx="17614">13.767605108724361</cx:pt>
          <cx:pt idx="17615">13.76728288929632</cx:pt>
          <cx:pt idx="17616">13.766701728446449</cx:pt>
          <cx:pt idx="17617">13.764431962395991</cx:pt>
          <cx:pt idx="17618">13.764348051791201</cx:pt>
          <cx:pt idx="17619">13.76408919307544</cx:pt>
          <cx:pt idx="17620">13.7630930085937</cx:pt>
          <cx:pt idx="17621">13.76151030752917</cx:pt>
          <cx:pt idx="17622">13.760310534153779</cx:pt>
          <cx:pt idx="17623">13.759784426631899</cx:pt>
          <cx:pt idx="17624">13.759618349443141</cx:pt>
          <cx:pt idx="17625">13.758957038393561</cx:pt>
          <cx:pt idx="17626">13.758889562302899</cx:pt>
          <cx:pt idx="17627">13.755794575246471</cx:pt>
          <cx:pt idx="17628">13.75523370778102</cx:pt>
          <cx:pt idx="17629">13.75368572355142</cx:pt>
          <cx:pt idx="17630">13.75351230545458</cx:pt>
          <cx:pt idx="17631">13.753306537658171</cx:pt>
          <cx:pt idx="17632">13.752333472204841</cx:pt>
          <cx:pt idx="17633">13.75211590917641</cx:pt>
          <cx:pt idx="17634">13.750681374787399</cx:pt>
          <cx:pt idx="17635">13.749471888979251</cx:pt>
          <cx:pt idx="17636">13.747812931633259</cx:pt>
          <cx:pt idx="17637">13.74758232697042</cx:pt>
          <cx:pt idx="17638">13.74612235608075</cx:pt>
          <cx:pt idx="17639">13.745591546908001</cx:pt>
          <cx:pt idx="17640">13.74185838576841</cx:pt>
          <cx:pt idx="17641">13.740767982189141</cx:pt>
          <cx:pt idx="17642">13.7366222808761</cx:pt>
          <cx:pt idx="17643">13.733581984311151</cx:pt>
          <cx:pt idx="17644">13.73303874865373</cx:pt>
          <cx:pt idx="17645">13.73298509480343</cx:pt>
          <cx:pt idx="17646">13.7327523108156</cx:pt>
          <cx:pt idx="17647">13.73242765617564</cx:pt>
          <cx:pt idx="17648">13.73090216403468</cx:pt>
          <cx:pt idx="17649">13.730496327041919</cx:pt>
          <cx:pt idx="17650">13.729960990370429</cx:pt>
          <cx:pt idx="17651">13.72907353453042</cx:pt>
          <cx:pt idx="17652">13.7289366881761</cx:pt>
          <cx:pt idx="17653">13.72792527282887</cx:pt>
          <cx:pt idx="17654">13.72786025230754</cx:pt>
          <cx:pt idx="17655">13.727312765678899</cx:pt>
          <cx:pt idx="17656">13.726205057338801</cx:pt>
          <cx:pt idx="17657">13.72591621464044</cx:pt>
          <cx:pt idx="17658">13.72486069060837</cx:pt>
          <cx:pt idx="17659">13.724797701494751</cx:pt>
          <cx:pt idx="17660">13.72443855725761</cx:pt>
          <cx:pt idx="17661">13.722818146247629</cx:pt>
          <cx:pt idx="17662">13.721931419333099</cx:pt>
          <cx:pt idx="17663">13.72152777019731</cx:pt>
          <cx:pt idx="17664">13.720351058693829</cx:pt>
          <cx:pt idx="17665">13.72034895089482</cx:pt>
          <cx:pt idx="17666">13.72006656643989</cx:pt>
          <cx:pt idx="17667">13.719758000223139</cx:pt>
          <cx:pt idx="17668">13.7188487672382</cx:pt>
          <cx:pt idx="17669">13.71864952686785</cx:pt>
          <cx:pt idx="17670">13.71850884996233</cx:pt>
          <cx:pt idx="17671">13.71850662668199</cx:pt>
          <cx:pt idx="17672">13.71770717028023</cx:pt>
          <cx:pt idx="17673">13.717606835618639</cx:pt>
          <cx:pt idx="17674">13.71578511183929</cx:pt>
          <cx:pt idx="17675">13.71553076063053</cx:pt>
          <cx:pt idx="17676">13.715418427731951</cx:pt>
          <cx:pt idx="17677">13.71539726431415</cx:pt>
          <cx:pt idx="17678">13.714114078862019</cx:pt>
          <cx:pt idx="17679">13.71277577024949</cx:pt>
          <cx:pt idx="17680">13.711219026321871</cx:pt>
          <cx:pt idx="17681">13.71099839563189</cx:pt>
          <cx:pt idx="17682">13.710921705520549</cx:pt>
          <cx:pt idx="17683">13.71067082139578</cx:pt>
          <cx:pt idx="17684">13.70943581451842</cx:pt>
          <cx:pt idx="17685">13.706086324969229</cx:pt>
          <cx:pt idx="17686">13.70442304351373</cx:pt>
          <cx:pt idx="17687">13.704002027244361</cx:pt>
          <cx:pt idx="17688">13.70399959086005</cx:pt>
          <cx:pt idx="17689">13.703721205690959</cx:pt>
          <cx:pt idx="17690">13.70351672063172</cx:pt>
          <cx:pt idx="17691">13.703407631819671</cx:pt>
          <cx:pt idx="17692">13.70238228887419</cx:pt>
          <cx:pt idx="17693">13.70186568456988</cx:pt>
          <cx:pt idx="17694">13.701800593317939</cx:pt>
          <cx:pt idx="17695">13.701401557800081</cx:pt>
          <cx:pt idx="17696">13.700841800343611</cx:pt>
          <cx:pt idx="17697">13.69909620720434</cx:pt>
          <cx:pt idx="17698">13.697794166552921</cx:pt>
          <cx:pt idx="17699">13.697499595386891</cx:pt>
          <cx:pt idx="17700">13.696661740954211</cx:pt>
          <cx:pt idx="17701">13.69651162949873</cx:pt>
          <cx:pt idx="17702">13.696326132817561</cx:pt>
          <cx:pt idx="17703">13.69572611116306</cx:pt>
          <cx:pt idx="17704">13.69528464659385</cx:pt>
          <cx:pt idx="17705">13.69453993112702</cx:pt>
          <cx:pt idx="17706">13.69240929621323</cx:pt>
          <cx:pt idx="17707">13.69175019976147</cx:pt>
          <cx:pt idx="17708">13.69101029119893</cx:pt>
          <cx:pt idx="17709">13.6905597971219</cx:pt>
          <cx:pt idx="17710">13.689046856425239</cx:pt>
          <cx:pt idx="17711">13.689039329752759</cx:pt>
          <cx:pt idx="17712">13.688004072942331</cx:pt>
          <cx:pt idx="17713">13.686817228361949</cx:pt>
          <cx:pt idx="17714">13.68626563763655</cx:pt>
          <cx:pt idx="17715">13.685136933092661</cx:pt>
          <cx:pt idx="17716">13.68501365340258</cx:pt>
          <cx:pt idx="17717">13.684622681448429</cx:pt>
          <cx:pt idx="17718">13.683936636147831</cx:pt>
          <cx:pt idx="17719">13.68383059125637</cx:pt>
          <cx:pt idx="17720">13.679753263851611</cx:pt>
          <cx:pt idx="17721">13.678890122638199</cx:pt>
          <cx:pt idx="17722">13.678153039270869</cx:pt>
          <cx:pt idx="17723">13.67578641714411</cx:pt>
          <cx:pt idx="17724">13.67462106391303</cx:pt>
          <cx:pt idx="17725">13.674489760877069</cx:pt>
          <cx:pt idx="17726">13.67398986568627</cx:pt>
          <cx:pt idx="17727">13.673312109808069</cx:pt>
          <cx:pt idx="17728">13.673171093614579</cx:pt>
          <cx:pt idx="17729">13.672197735115191</cx:pt>
          <cx:pt idx="17730">13.671522500647219</cx:pt>
          <cx:pt idx="17731">13.670850581208169</cx:pt>
          <cx:pt idx="17732">13.667637373892591</cx:pt>
          <cx:pt idx="17733">13.665871153317459</cx:pt>
          <cx:pt idx="17734">13.665867687775339</cx:pt>
          <cx:pt idx="17735">13.664817215788609</cx:pt>
          <cx:pt idx="17736">13.66448710270396</cx:pt>
          <cx:pt idx="17737">13.66339175095813</cx:pt>
          <cx:pt idx="17738">13.6627208301613</cx:pt>
          <cx:pt idx="17739">13.659914920404191</cx:pt>
          <cx:pt idx="17740">13.65950513686361</cx:pt>
          <cx:pt idx="17741">13.659311261593009</cx:pt>
          <cx:pt idx="17742">13.659176007638511</cx:pt>
          <cx:pt idx="17743">13.65829963565522</cx:pt>
          <cx:pt idx="17744">13.65821418790053</cx:pt>
          <cx:pt idx="17745">13.658202630024871</cx:pt>
          <cx:pt idx="17746">13.656158545568029</cx:pt>
          <cx:pt idx="17747">13.6541492423571</cx:pt>
          <cx:pt idx="17748">13.654059002016471</cx:pt>
          <cx:pt idx="17749">13.65219820524921</cx:pt>
          <cx:pt idx="17750">13.64940482646076</cx:pt>
          <cx:pt idx="17751">13.64728871928855</cx:pt>
          <cx:pt idx="17752">13.64698755266881</cx:pt>
          <cx:pt idx="17753">13.64679381257236</cx:pt>
          <cx:pt idx="17754">13.646704543319849</cx:pt>
          <cx:pt idx="17755">13.645369551799501</cx:pt>
          <cx:pt idx="17756">13.645061263559009</cx:pt>
          <cx:pt idx="17757">13.64447713399465</cx:pt>
          <cx:pt idx="17758">13.643288904733589</cx:pt>
          <cx:pt idx="17759">13.642087587963561</cx:pt>
          <cx:pt idx="17760">13.642010780164419</cx:pt>
          <cx:pt idx="17761">13.641855166223669</cx:pt>
          <cx:pt idx="17762">13.64135711616264</cx:pt>
          <cx:pt idx="17763">13.63905126802638</cx:pt>
          <cx:pt idx="17764">13.638557588395249</cx:pt>
          <cx:pt idx="17765">13.63771805607802</cx:pt>
          <cx:pt idx="17766">13.63763869967317</cx:pt>
          <cx:pt idx="17767">13.63756841853565</cx:pt>
          <cx:pt idx="17768">13.636690540911969</cx:pt>
          <cx:pt idx="17769">13.63492681447773</cx:pt>
          <cx:pt idx="17770">13.632645599464229</cx:pt>
          <cx:pt idx="17771">13.631707660623251</cx:pt>
          <cx:pt idx="17772">13.631279281301831</cx:pt>
          <cx:pt idx="17773">13.63067553022959</cx:pt>
          <cx:pt idx="17774">13.629433633340749</cx:pt>
          <cx:pt idx="17775">13.628143820152699</cx:pt>
          <cx:pt idx="17776">13.62811377836163</cx:pt>
          <cx:pt idx="17777">13.622226781953451</cx:pt>
          <cx:pt idx="17778">13.620971758429439</cx:pt>
          <cx:pt idx="17779">13.620237666796649</cx:pt>
          <cx:pt idx="17780">13.619667212789469</cx:pt>
          <cx:pt idx="17781">13.61851901739875</cx:pt>
          <cx:pt idx="17782">13.61765030086849</cx:pt>
          <cx:pt idx="17783">13.61643937624439</cx:pt>
          <cx:pt idx="17784">13.615198266169379</cx:pt>
          <cx:pt idx="17785">13.61441638929611</cx:pt>
          <cx:pt idx="17786">13.61346102271507</cx:pt>
          <cx:pt idx="17787">13.613198143322229</cx:pt>
          <cx:pt idx="17788">13.61285217341489</cx:pt>
          <cx:pt idx="17789">13.612223614973299</cx:pt>
          <cx:pt idx="17790">13.611478771286601</cx:pt>
          <cx:pt idx="17791">13.609280778902789</cx:pt>
          <cx:pt idx="17792">13.60901298634726</cx:pt>
          <cx:pt idx="17793">13.60862149957951</cx:pt>
          <cx:pt idx="17794">13.60839954559907</cx:pt>
          <cx:pt idx="17795">13.60700567783117</cx:pt>
          <cx:pt idx="17796">13.605384593168569</cx:pt>
          <cx:pt idx="17797">13.60534067840892</cx:pt>
          <cx:pt idx="17798">13.6037763085424</cx:pt>
          <cx:pt idx="17799">13.60176824934404</cx:pt>
          <cx:pt idx="17800">13.59889066366534</cx:pt>
          <cx:pt idx="17801">13.59866469653876</cx:pt>
          <cx:pt idx="17802">13.596277041389479</cx:pt>
          <cx:pt idx="17803">13.59329331612059</cx:pt>
          <cx:pt idx="17804">13.592969924735799</cx:pt>
          <cx:pt idx="17805">13.59287737794401</cx:pt>
          <cx:pt idx="17806">13.5920225037991</cx:pt>
          <cx:pt idx="17807">13.59197425153542</cx:pt>
          <cx:pt idx="17808">13.59003891003743</cx:pt>
          <cx:pt idx="17809">13.5888621606515</cx:pt>
          <cx:pt idx="17810">13.588567602302581</cx:pt>
          <cx:pt idx="17811">13.58832113380066</cx:pt>
          <cx:pt idx="17812">13.58805844896979</cx:pt>
          <cx:pt idx="17813">13.58768484298926</cx:pt>
          <cx:pt idx="17814">13.58751353660363</cx:pt>
          <cx:pt idx="17815">13.587069848808399</cx:pt>
          <cx:pt idx="17816">13.586502535640189</cx:pt>
          <cx:pt idx="17817">13.586011405778629</cx:pt>
          <cx:pt idx="17818">13.585415095709021</cx:pt>
          <cx:pt idx="17819">13.584918639879071</cx:pt>
          <cx:pt idx="17820">13.58254884887161</cx:pt>
          <cx:pt idx="17821">13.58019530947111</cx:pt>
          <cx:pt idx="17822">13.57811221917226</cx:pt>
          <cx:pt idx="17823">13.576912096751609</cx:pt>
          <cx:pt idx="17824">13.576732270885969</cx:pt>
          <cx:pt idx="17825">13.576291549841271</cx:pt>
          <cx:pt idx="17826">13.575201237300289</cx:pt>
          <cx:pt idx="17827">13.57235970801019</cx:pt>
          <cx:pt idx="17828">13.5720881730128</cx:pt>
          <cx:pt idx="17829">13.571263437817979</cx:pt>
          <cx:pt idx="17830">13.57094866709739</cx:pt>
          <cx:pt idx="17831">13.570694670695129</cx:pt>
          <cx:pt idx="17832">13.56718523362599</cx:pt>
          <cx:pt idx="17833">13.56680534233146</cx:pt>
          <cx:pt idx="17834">13.566440416823429</cx:pt>
          <cx:pt idx="17835">13.56635444877258</cx:pt>
          <cx:pt idx="17836">13.561089911602609</cx:pt>
          <cx:pt idx="17837">13.55874865691244</cx:pt>
          <cx:pt idx="17838">13.558409111375759</cx:pt>
          <cx:pt idx="17839">13.557059061230451</cx:pt>
          <cx:pt idx="17840">13.556855764409439</cx:pt>
          <cx:pt idx="17841">13.55675367553742</cx:pt>
          <cx:pt idx="17842">13.556372113811451</cx:pt>
          <cx:pt idx="17843">13.5541739773315</cx:pt>
          <cx:pt idx="17844">13.5521958675079</cx:pt>
          <cx:pt idx="17845">13.55168351127749</cx:pt>
          <cx:pt idx="17846">13.55096562937775</cx:pt>
          <cx:pt idx="17847">13.55017876130217</cx:pt>
          <cx:pt idx="17848">13.54999495599426</cx:pt>
          <cx:pt idx="17849">13.54911948134429</cx:pt>
          <cx:pt idx="17850">13.549096605804831</cx:pt>
          <cx:pt idx="17851">13.54880976247909</cx:pt>
          <cx:pt idx="17852">13.54472060685457</cx:pt>
          <cx:pt idx="17853">13.543861514797291</cx:pt>
          <cx:pt idx="17854">13.54347845418938</cx:pt>
          <cx:pt idx="17855">13.542819981289879</cx:pt>
          <cx:pt idx="17856">13.54181264081387</cx:pt>
          <cx:pt idx="17857">13.54181183434148</cx:pt>
          <cx:pt idx="17858">13.54161777173997</cx:pt>
          <cx:pt idx="17859">13.541564469693951</cx:pt>
          <cx:pt idx="17860">13.54095969012451</cx:pt>
          <cx:pt idx="17861">13.53994800648511</cx:pt>
          <cx:pt idx="17862">13.53970360705503</cx:pt>
          <cx:pt idx="17863">13.5395887182874</cx:pt>
          <cx:pt idx="17864">13.53917129360309</cx:pt>
          <cx:pt idx="17865">13.537512508794039</cx:pt>
          <cx:pt idx="17866">13.537187147817781</cx:pt>
          <cx:pt idx="17867">13.53559133294114</cx:pt>
          <cx:pt idx="17868">13.534216418394051</cx:pt>
          <cx:pt idx="17869">13.53403570935134</cx:pt>
          <cx:pt idx="17870">13.53364583784944</cx:pt>
          <cx:pt idx="17871">13.53053748478102</cx:pt>
          <cx:pt idx="17872">13.52979706724277</cx:pt>
          <cx:pt idx="17873">13.52900170783558</cx:pt>
          <cx:pt idx="17874">13.52849513816866</cx:pt>
          <cx:pt idx="17875">13.52701795241005</cx:pt>
          <cx:pt idx="17876">13.52661673659652</cx:pt>
          <cx:pt idx="17877">13.525419362902189</cx:pt>
          <cx:pt idx="17878">13.525315182852619</cx:pt>
          <cx:pt idx="17879">13.523837222651149</cx:pt>
          <cx:pt idx="17880">13.523726724081589</cx:pt>
          <cx:pt idx="17881">13.522676490230561</cx:pt>
          <cx:pt idx="17882">13.52161298276766</cx:pt>
          <cx:pt idx="17883">13.52089423550664</cx:pt>
          <cx:pt idx="17884">13.51738540851647</cx:pt>
          <cx:pt idx="17885">13.5164658864608</cx:pt>
          <cx:pt idx="17886">13.515892842017051</cx:pt>
          <cx:pt idx="17887">13.51569790221213</cx:pt>
          <cx:pt idx="17888">13.514185896379701</cx:pt>
          <cx:pt idx="17889">13.51322182488547</cx:pt>
          <cx:pt idx="17890">13.51207912458861</cx:pt>
          <cx:pt idx="17891">13.51126062148106</cx:pt>
          <cx:pt idx="17892">13.510752089001519</cx:pt>
          <cx:pt idx="17893">13.508788208539141</cx:pt>
          <cx:pt idx="17894">13.50852569454695</cx:pt>
          <cx:pt idx="17895">13.50804467214555</cx:pt>
          <cx:pt idx="17896">13.50752954107743</cx:pt>
          <cx:pt idx="17897">13.50660815112273</cx:pt>
          <cx:pt idx="17898">13.50656282340176</cx:pt>
          <cx:pt idx="17899">13.505384188882291</cx:pt>
          <cx:pt idx="17900">13.504609430837689</cx:pt>
          <cx:pt idx="17901">13.50342089902162</cx:pt>
          <cx:pt idx="17902">13.502521274277941</cx:pt>
          <cx:pt idx="17903">13.50235830155421</cx:pt>
          <cx:pt idx="17904">13.501199634989749</cx:pt>
          <cx:pt idx="17905">13.5000920349119</cx:pt>
          <cx:pt idx="17906">13.498778668661419</cx:pt>
          <cx:pt idx="17907">13.498324627290989</cx:pt>
          <cx:pt idx="17908">13.497274997283</cx:pt>
          <cx:pt idx="17909">13.496711754710191</cx:pt>
          <cx:pt idx="17910">13.496655725611379</cx:pt>
          <cx:pt idx="17911">13.49601526654712</cx:pt>
          <cx:pt idx="17912">13.49564961952402</cx:pt>
          <cx:pt idx="17913">13.495412795520609</cx:pt>
          <cx:pt idx="17914">13.49301550846201</cx:pt>
          <cx:pt idx="17915">13.492908593612199</cx:pt>
          <cx:pt idx="17916">13.492357407023899</cx:pt>
          <cx:pt idx="17917">13.4894309823379</cx:pt>
          <cx:pt idx="17918">13.489215815609819</cx:pt>
          <cx:pt idx="17919">13.488173871437541</cx:pt>
          <cx:pt idx="17920">13.487912677182409</cx:pt>
          <cx:pt idx="17921">13.487377549193431</cx:pt>
          <cx:pt idx="17922">13.48680482684091</cx:pt>
          <cx:pt idx="17923">13.486257796076631</cx:pt>
          <cx:pt idx="17924">13.48518500302772</cx:pt>
          <cx:pt idx="17925">13.484461170742239</cx:pt>
          <cx:pt idx="17926">13.483009945509799</cx:pt>
          <cx:pt idx="17927">13.48166746695704</cx:pt>
          <cx:pt idx="17928">13.480455310562069</cx:pt>
          <cx:pt idx="17929">13.478513266813261</cx:pt>
          <cx:pt idx="17930">13.47824921255372</cx:pt>
          <cx:pt idx="17931">13.475931621512901</cx:pt>
          <cx:pt idx="17932">13.475789058007869</cx:pt>
          <cx:pt idx="17933">13.4755379783705</cx:pt>
          <cx:pt idx="17934">13.47533098616656</cx:pt>
          <cx:pt idx="17935">13.474246264765039</cx:pt>
          <cx:pt idx="17936">13.47270323515788</cx:pt>
          <cx:pt idx="17937">13.47262717593237</cx:pt>
          <cx:pt idx="17938">13.47188956554143</cx:pt>
          <cx:pt idx="17939">13.471647160414591</cx:pt>
          <cx:pt idx="17940">13.469926588158099</cx:pt>
          <cx:pt idx="17941">13.46972651032171</cx:pt>
          <cx:pt idx="17942">13.46788894778196</cx:pt>
          <cx:pt idx="17943">13.46483094598052</cx:pt>
          <cx:pt idx="17944">13.46428506636993</cx:pt>
          <cx:pt idx="17945">13.464255363092599</cx:pt>
          <cx:pt idx="17946">13.463195872388431</cx:pt>
          <cx:pt idx="17947">13.46163403167396</cx:pt>
          <cx:pt idx="17948">13.46119017924803</cx:pt>
          <cx:pt idx="17949">13.459893033936449</cx:pt>
          <cx:pt idx="17950">13.459586303615559</cx:pt>
          <cx:pt idx="17951">13.45852201805968</cx:pt>
          <cx:pt idx="17952">13.45734130881033</cx:pt>
          <cx:pt idx="17953">13.45730645397683</cx:pt>
          <cx:pt idx="17954">13.45614841247029</cx:pt>
          <cx:pt idx="17955">13.455862370720689</cx:pt>
          <cx:pt idx="17956">13.45505225156405</cx:pt>
          <cx:pt idx="17957">13.45498588365033</cx:pt>
          <cx:pt idx="17958">13.45438238516466</cx:pt>
          <cx:pt idx="17959">13.45370667593974</cx:pt>
          <cx:pt idx="17960">13.451809756866581</cx:pt>
          <cx:pt idx="17961">13.45175639659343</cx:pt>
          <cx:pt idx="17962">13.450958717006751</cx:pt>
          <cx:pt idx="17963">13.44999567085968</cx:pt>
          <cx:pt idx="17964">13.449300309796071</cx:pt>
          <cx:pt idx="17965">13.448909243348879</cx:pt>
          <cx:pt idx="17966">13.447279550435089</cx:pt>
          <cx:pt idx="17967">13.44257531601432</cx:pt>
          <cx:pt idx="17968">13.44195106004622</cx:pt>
          <cx:pt idx="17969">13.44125982093686</cx:pt>
          <cx:pt idx="17970">13.441217380620881</cx:pt>
          <cx:pt idx="17971">13.440370064817881</cx:pt>
          <cx:pt idx="17972">13.4402397233765</cx:pt>
          <cx:pt idx="17973">13.439968807958429</cx:pt>
          <cx:pt idx="17974">13.439849237943269</cx:pt>
          <cx:pt idx="17975">13.438261690762131</cx:pt>
          <cx:pt idx="17976">13.437439345687</cx:pt>
          <cx:pt idx="17977">13.43703002320523</cx:pt>
          <cx:pt idx="17978">13.436991130463349</cx:pt>
          <cx:pt idx="17979">13.43692182542109</cx:pt>
          <cx:pt idx="17980">13.436835267204319</cx:pt>
          <cx:pt idx="17981">13.436827502162499</cx:pt>
          <cx:pt idx="17982">13.43663921116358</cx:pt>
          <cx:pt idx="17983">13.436182097284769</cx:pt>
          <cx:pt idx="17984">13.435860681576189</cx:pt>
          <cx:pt idx="17985">13.435597868304971</cx:pt>
          <cx:pt idx="17986">13.43468790838782</cx:pt>
          <cx:pt idx="17987">13.432702027978349</cx:pt>
          <cx:pt idx="17988">13.43152178575748</cx:pt>
          <cx:pt idx="17989">13.429991032908561</cx:pt>
          <cx:pt idx="17990">13.42972627119814</cx:pt>
          <cx:pt idx="17991">13.429099630938129</cx:pt>
          <cx:pt idx="17992">13.42706822136704</cx:pt>
          <cx:pt idx="17993">13.42603069229123</cx:pt>
          <cx:pt idx="17994">13.425030885022609</cx:pt>
          <cx:pt idx="17995">13.42369342662268</cx:pt>
          <cx:pt idx="17996">13.423049653999451</cx:pt>
          <cx:pt idx="17997">13.422524729903619</cx:pt>
          <cx:pt idx="17998">13.421588499964241</cx:pt>
          <cx:pt idx="17999">13.420980053802859</cx:pt>
          <cx:pt idx="18000">13.418149612977681</cx:pt>
          <cx:pt idx="18001">13.417571011026251</cx:pt>
          <cx:pt idx="18002">13.417210199859809</cx:pt>
          <cx:pt idx="18003">13.41620758095552</cx:pt>
          <cx:pt idx="18004">13.41348174976374</cx:pt>
          <cx:pt idx="18005">13.413212177299989</cx:pt>
          <cx:pt idx="18006">13.411473086116359</cx:pt>
          <cx:pt idx="18007">13.41101202555341</cx:pt>
          <cx:pt idx="18008">13.41086526424407</cx:pt>
          <cx:pt idx="18009">13.4108228863925</cx:pt>
          <cx:pt idx="18010">13.41064904870556</cx:pt>
          <cx:pt idx="18011">13.41038262869456</cx:pt>
          <cx:pt idx="18012">13.41002140761031</cx:pt>
          <cx:pt idx="18013">13.407899465173861</cx:pt>
          <cx:pt idx="18014">13.40780477545734</cx:pt>
          <cx:pt idx="18015">13.407255337086349</cx:pt>
          <cx:pt idx="18016">13.407200688063369</cx:pt>
          <cx:pt idx="18017">13.40713885302649</cx:pt>
          <cx:pt idx="18018">13.40681757795941</cx:pt>
          <cx:pt idx="18019">13.40633804232408</cx:pt>
          <cx:pt idx="18020">13.40626387231536</cx:pt>
          <cx:pt idx="18021">13.40341876473475</cx:pt>
          <cx:pt idx="18022">13.403057836900871</cx:pt>
          <cx:pt idx="18023">13.402021528348429</cx:pt>
          <cx:pt idx="18024">13.40126375411152</cx:pt>
          <cx:pt idx="18025">13.400704039540789</cx:pt>
          <cx:pt idx="18026">13.398940185872419</cx:pt>
          <cx:pt idx="18027">13.398675622005131</cx:pt>
          <cx:pt idx="18028">13.39725941407224</cx:pt>
          <cx:pt idx="18029">13.396901492887199</cx:pt>
          <cx:pt idx="18030">13.39620134186892</cx:pt>
          <cx:pt idx="18031">13.39417978426253</cx:pt>
          <cx:pt idx="18032">13.39397949163004</cx:pt>
          <cx:pt idx="18033">13.3925091791703</cx:pt>
          <cx:pt idx="18034">13.391527675701189</cx:pt>
          <cx:pt idx="18035">13.390842155049031</cx:pt>
          <cx:pt idx="18036">13.39037382829995</cx:pt>
          <cx:pt idx="18037">13.390326362469949</cx:pt>
          <cx:pt idx="18038">13.38971861993228</cx:pt>
          <cx:pt idx="18039">13.38942997702277</cx:pt>
          <cx:pt idx="18040">13.38826193290044</cx:pt>
          <cx:pt idx="18041">13.387412715832429</cx:pt>
          <cx:pt idx="18042">13.38740806269767</cx:pt>
          <cx:pt idx="18043">13.38730414660435</cx:pt>
          <cx:pt idx="18044">13.38711676469943</cx:pt>
          <cx:pt idx="18045">13.38694127697412</cx:pt>
          <cx:pt idx="18046">13.386473527609621</cx:pt>
          <cx:pt idx="18047">13.385619086792619</cx:pt>
          <cx:pt idx="18048">13.38474158092548</cx:pt>
          <cx:pt idx="18049">13.38408680170375</cx:pt>
          <cx:pt idx="18050">13.381428689831459</cx:pt>
          <cx:pt idx="18051">13.379789779301371</cx:pt>
          <cx:pt idx="18052">13.379718845534111</cx:pt>
          <cx:pt idx="18053">13.37917878615997</cx:pt>
          <cx:pt idx="18054">13.37885512506122</cx:pt>
          <cx:pt idx="18055">13.378323065879499</cx:pt>
          <cx:pt idx="18056">13.377415764255129</cx:pt>
          <cx:pt idx="18057">13.376307143393451</cx:pt>
          <cx:pt idx="18058">13.37569909043836</cx:pt>
          <cx:pt idx="18059">13.37567776772584</cx:pt>
          <cx:pt idx="18060">13.375497028887221</cx:pt>
          <cx:pt idx="18061">13.37525556351223</cx:pt>
          <cx:pt idx="18062">13.37484855694747</cx:pt>
          <cx:pt idx="18063">13.37300453657295</cx:pt>
          <cx:pt idx="18064">13.37231915289966</cx:pt>
          <cx:pt idx="18065">13.371625327206379</cx:pt>
          <cx:pt idx="18066">13.36988511264062</cx:pt>
          <cx:pt idx="18067">13.368559699616871</cx:pt>
          <cx:pt idx="18068">13.367965265703971</cx:pt>
          <cx:pt idx="18069">13.367679386719701</cx:pt>
          <cx:pt idx="18070">13.367550230310581</cx:pt>
          <cx:pt idx="18071">13.36676497031632</cx:pt>
          <cx:pt idx="18072">13.36650378115311</cx:pt>
          <cx:pt idx="18073">13.36461248860771</cx:pt>
          <cx:pt idx="18074">13.36367171836396</cx:pt>
          <cx:pt idx="18075">13.36280407230843</cx:pt>
          <cx:pt idx="18076">13.36235713844164</cx:pt>
          <cx:pt idx="18077">13.36112404121625</cx:pt>
          <cx:pt idx="18078">13.360235942213761</cx:pt>
          <cx:pt idx="18079">13.35964826086366</cx:pt>
          <cx:pt idx="18080">13.35888718813038</cx:pt>
          <cx:pt idx="18081">13.357348030012369</cx:pt>
          <cx:pt idx="18082">13.35587038131068</cx:pt>
          <cx:pt idx="18083">13.35583923837892</cx:pt>
          <cx:pt idx="18084">13.35495499752062</cx:pt>
          <cx:pt idx="18085">13.354755016885949</cx:pt>
          <cx:pt idx="18086">13.35375602383219</cx:pt>
          <cx:pt idx="18087">13.35357392529272</cx:pt>
          <cx:pt idx="18088">13.35293215186574</cx:pt>
          <cx:pt idx="18089">13.35140502802661</cx:pt>
          <cx:pt idx="18090">13.349909527013191</cx:pt>
          <cx:pt idx="18091">13.348467783255259</cx:pt>
          <cx:pt idx="18092">13.347872736560101</cx:pt>
          <cx:pt idx="18093">13.34709986203293</cx:pt>
          <cx:pt idx="18094">13.34557146132493</cx:pt>
          <cx:pt idx="18095">13.345347955556949</cx:pt>
          <cx:pt idx="18096">13.34342865017442</cx:pt>
          <cx:pt idx="18097">13.34273862585319</cx:pt>
          <cx:pt idx="18098">13.34265814935261</cx:pt>
          <cx:pt idx="18099">13.342457709503851</cx:pt>
          <cx:pt idx="18100">13.34030324248964</cx:pt>
          <cx:pt idx="18101">13.338348642100691</cx:pt>
          <cx:pt idx="18102">13.3369125511338</cx:pt>
          <cx:pt idx="18103">13.33683489473184</cx:pt>
          <cx:pt idx="18104">13.336605393485881</cx:pt>
          <cx:pt idx="18105">13.336491262207931</cx:pt>
          <cx:pt idx="18106">13.33521179025286</cx:pt>
          <cx:pt idx="18107">13.33369265392991</cx:pt>
          <cx:pt idx="18108">13.33336650008378</cx:pt>
          <cx:pt idx="18109">13.33313341662398</cx:pt>
          <cx:pt idx="18110">13.33043786487125</cx:pt>
          <cx:pt idx="18111">13.3300800919103</cx:pt>
          <cx:pt idx="18112">13.32998885401566</cx:pt>
          <cx:pt idx="18113">13.329947278110049</cx:pt>
          <cx:pt idx="18114">13.329462468392521</cx:pt>
          <cx:pt idx="18115">13.327984688077249</cx:pt>
          <cx:pt idx="18116">13.32794972672815</cx:pt>
          <cx:pt idx="18117">13.327182051970331</cx:pt>
          <cx:pt idx="18118">13.325009178638471</cx:pt>
          <cx:pt idx="18119">13.324597038419521</cx:pt>
          <cx:pt idx="18120">13.32190016520442</cx:pt>
          <cx:pt idx="18121">13.321850770481239</cx:pt>
          <cx:pt idx="18122">13.3212652622353</cx:pt>
          <cx:pt idx="18123">13.32110114569663</cx:pt>
          <cx:pt idx="18124">13.32068225661927</cx:pt>
          <cx:pt idx="18125">13.31939321714715</cx:pt>
          <cx:pt idx="18126">13.319340765340391</cx:pt>
          <cx:pt idx="18127">13.319079197867399</cx:pt>
          <cx:pt idx="18128">13.31835580411785</cx:pt>
          <cx:pt idx="18129">13.31809584625559</cx:pt>
          <cx:pt idx="18130">13.31728769166082</cx:pt>
          <cx:pt idx="18131">13.316686985005729</cx:pt>
          <cx:pt idx="18132">13.31655785272263</cx:pt>
          <cx:pt idx="18133">13.31600946948727</cx:pt>
          <cx:pt idx="18134">13.31593505312396</cx:pt>
          <cx:pt idx="18135">13.315750765221051</cx:pt>
          <cx:pt idx="18136">13.314542418052291</cx:pt>
          <cx:pt idx="18137">13.31452887449592</cx:pt>
          <cx:pt idx="18138">13.3142883312106</cx:pt>
          <cx:pt idx="18139">13.31388618822729</cx:pt>
          <cx:pt idx="18140">13.31376446038219</cx:pt>
          <cx:pt idx="18141">13.31332471601168</cx:pt>
          <cx:pt idx="18142">13.312461013998069</cx:pt>
          <cx:pt idx="18143">13.311679561124411</cx:pt>
          <cx:pt idx="18144">13.31092678835541</cx:pt>
          <cx:pt idx="18145">13.310607301824479</cx:pt>
          <cx:pt idx="18146">13.31059602550261</cx:pt>
          <cx:pt idx="18147">13.310269634350391</cx:pt>
          <cx:pt idx="18148">13.309847940780459</cx:pt>
          <cx:pt idx="18149">13.30860186862588</cx:pt>
          <cx:pt idx="18150">13.307809108201401</cx:pt>
          <cx:pt idx="18151">13.30744725710178</cx:pt>
          <cx:pt idx="18152">13.30530723361062</cx:pt>
          <cx:pt idx="18153">13.304604373462141</cx:pt>
          <cx:pt idx="18154">13.30414248752245</cx:pt>
          <cx:pt idx="18155">13.30371181246543</cx:pt>
          <cx:pt idx="18156">13.30347070831319</cx:pt>
          <cx:pt idx="18157">13.30331803074114</cx:pt>
          <cx:pt idx="18158">13.30321222897315</cx:pt>
          <cx:pt idx="18159">13.30149404630609</cx:pt>
          <cx:pt idx="18160">13.30094290897277</cx:pt>
          <cx:pt idx="18161">13.30089561855482</cx:pt>
          <cx:pt idx="18162">13.30080409886572</cx:pt>
          <cx:pt idx="18163">13.3005354203179</cx:pt>
          <cx:pt idx="18164">13.29997405863991</cx:pt>
          <cx:pt idx="18165">13.29899368397259</cx:pt>
          <cx:pt idx="18166">13.298173609120861</cx:pt>
          <cx:pt idx="18167">13.297890392573199</cx:pt>
          <cx:pt idx="18168">13.297541236304101</cx:pt>
          <cx:pt idx="18169">13.29749050951712</cx:pt>
          <cx:pt idx="18170">13.29703415172413</cx:pt>
          <cx:pt idx="18171">13.29649320267964</cx:pt>
          <cx:pt idx="18172">13.2964379023686</cx:pt>
          <cx:pt idx="18173">13.295380413187409</cx:pt>
          <cx:pt idx="18174">13.294603858619119</cx:pt>
          <cx:pt idx="18175">13.293714023819931</cx:pt>
          <cx:pt idx="18176">13.293587117365419</cx:pt>
          <cx:pt idx="18177">13.29358395140647</cx:pt>
          <cx:pt idx="18178">13.291877084292111</cx:pt>
          <cx:pt idx="18179">13.29174361979274</cx:pt>
          <cx:pt idx="18180">13.28994402097138</cx:pt>
          <cx:pt idx="18181">13.289011677909739</cx:pt>
          <cx:pt idx="18182">13.2883235839475</cx:pt>
          <cx:pt idx="18183">13.285569098861499</cx:pt>
          <cx:pt idx="18184">13.2836593024593</cx:pt>
          <cx:pt idx="18185">13.28170104933864</cx:pt>
          <cx:pt idx="18186">13.28164990395944</cx:pt>
          <cx:pt idx="18187">13.28002946602513</cx:pt>
          <cx:pt idx="18188">13.279793673725271</cx:pt>
          <cx:pt idx="18189">13.27950046443681</cx:pt>
          <cx:pt idx="18190">13.278708508535329</cx:pt>
          <cx:pt idx="18191">13.278413187402901</cx:pt>
          <cx:pt idx="18192">13.277916804225409</cx:pt>
          <cx:pt idx="18193">13.27715638865901</cx:pt>
          <cx:pt idx="18194">13.276767550819439</cx:pt>
          <cx:pt idx="18195">13.27649573205656</cx:pt>
          <cx:pt idx="18196">13.27599860381849</cx:pt>
          <cx:pt idx="18197">13.27563619318679</cx:pt>
          <cx:pt idx="18198">13.275606755716369</cx:pt>
          <cx:pt idx="18199">13.27542371351451</cx:pt>
          <cx:pt idx="18200">13.27533306159158</cx:pt>
          <cx:pt idx="18201">13.274311656949431</cx:pt>
          <cx:pt idx="18202">13.2720518486194</cx:pt>
          <cx:pt idx="18203">13.27143273061554</cx:pt>
          <cx:pt idx="18204">13.2708457011141</cx:pt>
          <cx:pt idx="18205">13.27061353799982</cx:pt>
          <cx:pt idx="18206">13.27021728472673</cx:pt>
          <cx:pt idx="18207">13.26904059532823</cx:pt>
          <cx:pt idx="18208">13.2683188092733</cx:pt>
          <cx:pt idx="18209">13.26686341059774</cx:pt>
          <cx:pt idx="18210">13.266384481038649</cx:pt>
          <cx:pt idx="18211">13.265354966583571</cx:pt>
          <cx:pt idx="18212">13.26524328923197</cx:pt>
          <cx:pt idx="18213">13.265171949439599</cx:pt>
          <cx:pt idx="18214">13.26414986240823</cx:pt>
          <cx:pt idx="18215">13.263441149616851</cx:pt>
          <cx:pt idx="18216">13.26234242524203</cx:pt>
          <cx:pt idx="18217">13.261777991763941</cx:pt>
          <cx:pt idx="18218">13.25959206919347</cx:pt>
          <cx:pt idx="18219">13.25928109030596</cx:pt>
          <cx:pt idx="18220">13.2581581329169</cx:pt>
          <cx:pt idx="18221">13.25713575403247</cx:pt>
          <cx:pt idx="18222">13.257060548244279</cx:pt>
          <cx:pt idx="18223">13.256905803596821</cx:pt>
          <cx:pt idx="18224">13.25648403755388</cx:pt>
          <cx:pt idx="18225">13.255174708065001</cx:pt>
          <cx:pt idx="18226">13.254921804998689</cx:pt>
          <cx:pt idx="18227">13.253938415047539</cx:pt>
          <cx:pt idx="18228">13.253402009756311</cx:pt>
          <cx:pt idx="18229">13.25173118303575</cx:pt>
          <cx:pt idx="18230">13.25109646981546</cx:pt>
          <cx:pt idx="18231">13.246592952772501</cx:pt>
          <cx:pt idx="18232">13.2458110073451</cx:pt>
          <cx:pt idx="18233">13.24562242933249</cx:pt>
          <cx:pt idx="18234">13.24315570584865</cx:pt>
          <cx:pt idx="18235">13.24286816142334</cx:pt>
          <cx:pt idx="18236">13.23995198905885</cx:pt>
          <cx:pt idx="18237">13.239233794844431</cx:pt>
          <cx:pt idx="18238">13.239197659935289</cx:pt>
          <cx:pt idx="18239">13.23789206794696</cx:pt>
          <cx:pt idx="18240">13.236924880381711</cx:pt>
          <cx:pt idx="18241">13.23667573843076</cx:pt>
          <cx:pt idx="18242">13.235691823674969</cx:pt>
          <cx:pt idx="18243">13.23538317747683</cx:pt>
          <cx:pt idx="18244">13.23533685122881</cx:pt>
          <cx:pt idx="18245">13.23371933340481</cx:pt>
          <cx:pt idx="18246">13.232497853595831</cx:pt>
          <cx:pt idx="18247">13.23178465610261</cx:pt>
          <cx:pt idx="18248">13.229460207863619</cx:pt>
          <cx:pt idx="18249">13.22921106143151</cx:pt>
          <cx:pt idx="18250">13.228241999816159</cx:pt>
          <cx:pt idx="18251">13.22812660965061</cx:pt>
          <cx:pt idx="18252">13.22797065619736</cx:pt>
          <cx:pt idx="18253">13.22671919781399</cx:pt>
          <cx:pt idx="18254">13.226365430380429</cx:pt>
          <cx:pt idx="18255">13.22145802739696</cx:pt>
          <cx:pt idx="18256">13.220592498084571</cx:pt>
          <cx:pt idx="18257">13.22045501719229</cx:pt>
          <cx:pt idx="18258">13.21996001030446</cx:pt>
          <cx:pt idx="18259">13.21969145892953</cx:pt>
          <cx:pt idx="18260">13.218044223302609</cx:pt>
          <cx:pt idx="18261">13.21724635793902</cx:pt>
          <cx:pt idx="18262">13.216396355618389</cx:pt>
          <cx:pt idx="18263">13.214757499695351</cx:pt>
          <cx:pt idx="18264">13.21452607894904</cx:pt>
          <cx:pt idx="18265">13.214065072980921</cx:pt>
          <cx:pt idx="18266">13.213047728827529</cx:pt>
          <cx:pt idx="18267">13.212635444116939</cx:pt>
          <cx:pt idx="18268">13.211567611568681</cx:pt>
          <cx:pt idx="18269">13.21128669707085</cx:pt>
          <cx:pt idx="18270">13.20928752268226</cx:pt>
          <cx:pt idx="18271">13.20923574166248</cx:pt>
          <cx:pt idx="18272">13.20879262317955</cx:pt>
          <cx:pt idx="18273">13.2084247199827</cx:pt>
          <cx:pt idx="18274">13.20758614474965</cx:pt>
          <cx:pt idx="18275">13.205563471531059</cx:pt>
          <cx:pt idx="18276">13.20543188015275</cx:pt>
          <cx:pt idx="18277">13.205075760245</cx:pt>
          <cx:pt idx="18278">13.20207534270026</cx:pt>
          <cx:pt idx="18279">13.20047606220627</cx:pt>
          <cx:pt idx="18280">13.199737853101411</cx:pt>
          <cx:pt idx="18281">13.199524149402221</cx:pt>
          <cx:pt idx="18282">13.19925881939284</cx:pt>
          <cx:pt idx="18283">13.19827576612647</cx:pt>
          <cx:pt idx="18284">13.19790683784352</cx:pt>
          <cx:pt idx="18285">13.197819542396291</cx:pt>
          <cx:pt idx="18286">13.197268775252271</cx:pt>
          <cx:pt idx="18287">13.197131978436669</cx:pt>
          <cx:pt idx="18288">13.196853768536711</cx:pt>
          <cx:pt idx="18289">13.195093912960379</cx:pt>
          <cx:pt idx="18290">13.195078580362219</cx:pt>
          <cx:pt idx="18291">13.194155790519829</cx:pt>
          <cx:pt idx="18292">13.194138231797879</cx:pt>
          <cx:pt idx="18293">13.19148510504569</cx:pt>
          <cx:pt idx="18294">13.190217541772419</cx:pt>
          <cx:pt idx="18295">13.187696339898791</cx:pt>
          <cx:pt idx="18296">13.18723109342938</cx:pt>
          <cx:pt idx="18297">13.186929205070239</cx:pt>
          <cx:pt idx="18298">13.18456872222772</cx:pt>
          <cx:pt idx="18299">13.18317819229309</cx:pt>
          <cx:pt idx="18300">13.183077083140599</cx:pt>
          <cx:pt idx="18301">13.182669280436681</cx:pt>
          <cx:pt idx="18302">13.179609092648651</cx:pt>
          <cx:pt idx="18303">13.17910109009442</cx:pt>
          <cx:pt idx="18304">13.17717460366489</cx:pt>
          <cx:pt idx="18305">13.176371923021311</cx:pt>
          <cx:pt idx="18306">13.17544633508982</cx:pt>
          <cx:pt idx="18307">13.17478742491347</cx:pt>
          <cx:pt idx="18308">13.174495670535279</cx:pt>
          <cx:pt idx="18309">13.173671017270239</cx:pt>
          <cx:pt idx="18310">13.1727278171478</cx:pt>
          <cx:pt idx="18311">13.1723957959539</cx:pt>
          <cx:pt idx="18312">13.170833859410701</cx:pt>
          <cx:pt idx="18313">13.16897268807956</cx:pt>
          <cx:pt idx="18314">13.168555955419169</cx:pt>
          <cx:pt idx="18315">13.167965032214569</cx:pt>
          <cx:pt idx="18316">13.16678881595109</cx:pt>
          <cx:pt idx="18317">13.1664810345872</cx:pt>
          <cx:pt idx="18318">13.164663886025471</cx:pt>
          <cx:pt idx="18319">13.16392951157766</cx:pt>
          <cx:pt idx="18320">13.16382513317556</cx:pt>
          <cx:pt idx="18321">13.16333736845737</cx:pt>
          <cx:pt idx="18322">13.16305649294063</cx:pt>
          <cx:pt idx="18323">13.16281852038477</cx:pt>
          <cx:pt idx="18324">13.161292393580529</cx:pt>
          <cx:pt idx="18325">13.160780757919721</cx:pt>
          <cx:pt idx="18326">13.16058819204094</cx:pt>
          <cx:pt idx="18327">13.15833219952148</cx:pt>
          <cx:pt idx="18328">13.158102600315891</cx:pt>
          <cx:pt idx="18329">13.15291947095055</cx:pt>
          <cx:pt idx="18330">13.15179752621809</cx:pt>
          <cx:pt idx="18331">13.15021922949718</cx:pt>
          <cx:pt idx="18332">13.149617412523041</cx:pt>
          <cx:pt idx="18333">13.1482892232151</cx:pt>
          <cx:pt idx="18334">13.14810213165635</cx:pt>
          <cx:pt idx="18335">13.146549760886449</cx:pt>
          <cx:pt idx="18336">13.145977228382559</cx:pt>
          <cx:pt idx="18337">13.145108673711629</cx:pt>
          <cx:pt idx="18338">13.14437784128376</cx:pt>
          <cx:pt idx="18339">13.143040297859571</cx:pt>
          <cx:pt idx="18340">13.14289435725866</cx:pt>
          <cx:pt idx="18341">13.142746090706609</cx:pt>
          <cx:pt idx="18342">13.142150197978561</cx:pt>
          <cx:pt idx="18343">13.141427445379099</cx:pt>
          <cx:pt idx="18344">13.139596391564259</cx:pt>
          <cx:pt idx="18345">13.1374063035893</cx:pt>
          <cx:pt idx="18346">13.13539783100401</cx:pt>
          <cx:pt idx="18347">13.134674103078931</cx:pt>
          <cx:pt idx="18348">13.134392850278431</cx:pt>
          <cx:pt idx="18349">13.134282992015811</cx:pt>
          <cx:pt idx="18350">13.134222760535691</cx:pt>
          <cx:pt idx="18351">13.13276728672537</cx:pt>
          <cx:pt idx="18352">13.13259157948626</cx:pt>
          <cx:pt idx="18353">13.12949094315023</cx:pt>
          <cx:pt idx="18354">13.1292802170267</cx:pt>
          <cx:pt idx="18355">13.1288192608041</cx:pt>
          <cx:pt idx="18356">13.1280444020577</cx:pt>
          <cx:pt idx="18357">13.12712817023675</cx:pt>
          <cx:pt idx="18358">13.124562294380709</cx:pt>
          <cx:pt idx="18359">13.124218642627531</cx:pt>
          <cx:pt idx="18360">13.123763079237071</cx:pt>
          <cx:pt idx="18361">13.122412688241489</cx:pt>
          <cx:pt idx="18362">13.12142915457412</cx:pt>
          <cx:pt idx="18363">13.120982940013899</cx:pt>
          <cx:pt idx="18364">13.12083438027846</cx:pt>
          <cx:pt idx="18365">13.120147360515</cx:pt>
          <cx:pt idx="18366">13.118876960227981</cx:pt>
          <cx:pt idx="18367">13.118340251434789</cx:pt>
          <cx:pt idx="18368">13.118102216508429</cx:pt>
          <cx:pt idx="18369">13.117667027569251</cx:pt>
          <cx:pt idx="18370">13.116339492304849</cx:pt>
          <cx:pt idx="18371">13.115665238830321</cx:pt>
          <cx:pt idx="18372">13.113906539362461</cx:pt>
          <cx:pt idx="18373">13.113779358634901</cx:pt>
          <cx:pt idx="18374">13.11362953854351</cx:pt>
          <cx:pt idx="18375">13.11362869635137</cx:pt>
          <cx:pt idx="18376">13.112950564570699</cx:pt>
          <cx:pt idx="18377">13.10978367473763</cx:pt>
          <cx:pt idx="18378">13.10850796943798</cx:pt>
          <cx:pt idx="18379">13.10732285744014</cx:pt>
          <cx:pt idx="18380">13.104709106901151</cx:pt>
          <cx:pt idx="18381">13.10459516658447</cx:pt>
          <cx:pt idx="18382">13.103969756139669</cx:pt>
          <cx:pt idx="18383">13.102408480545311</cx:pt>
          <cx:pt idx="18384">13.09949952835481</cx:pt>
          <cx:pt idx="18385">13.097622355317711</cx:pt>
          <cx:pt idx="18386">13.096553873006529</cx:pt>
          <cx:pt idx="18387">13.096152470647921</cx:pt>
          <cx:pt idx="18388">13.09548495900299</cx:pt>
          <cx:pt idx="18389">13.09452117938932</cx:pt>
          <cx:pt idx="18390">13.094234857383031</cx:pt>
          <cx:pt idx="18391">13.092595837519159</cx:pt>
          <cx:pt idx="18392">13.09112111698353</cx:pt>
          <cx:pt idx="18393">13.08995753932864</cx:pt>
          <cx:pt idx="18394">13.089585933512851</cx:pt>
          <cx:pt idx="18395">13.089065564421499</cx:pt>
          <cx:pt idx="18396">13.088548850733959</cx:pt>
          <cx:pt idx="18397">13.087806640510481</cx:pt>
          <cx:pt idx="18398">13.08761994909465</cx:pt>
          <cx:pt idx="18399">13.0850775009919</cx:pt>
          <cx:pt idx="18400">13.08455787193366</cx:pt>
          <cx:pt idx="18401">13.083894994543121</cx:pt>
          <cx:pt idx="18402">13.083701108411759</cx:pt>
          <cx:pt idx="18403">13.08361823365653</cx:pt>
          <cx:pt idx="18404">13.08319446141296</cx:pt>
          <cx:pt idx="18405">13.08319293641935</cx:pt>
          <cx:pt idx="18406">13.082407997634339</cx:pt>
          <cx:pt idx="18407">13.08072667359184</cx:pt>
          <cx:pt idx="18408">13.08061024706906</cx:pt>
          <cx:pt idx="18409">13.080135356129279</cx:pt>
          <cx:pt idx="18410">13.079382382693391</cx:pt>
          <cx:pt idx="18411">13.0784728963476</cx:pt>
          <cx:pt idx="18412">13.07784976676381</cx:pt>
          <cx:pt idx="18413">13.07703671416367</cx:pt>
          <cx:pt idx="18414">13.07573557786306</cx:pt>
          <cx:pt idx="18415">13.075680332777271</cx:pt>
          <cx:pt idx="18416">13.07514545045176</cx:pt>
          <cx:pt idx="18417">13.07439212418398</cx:pt>
          <cx:pt idx="18418">13.07407487719848</cx:pt>
          <cx:pt idx="18419">13.073762807929331</cx:pt>
          <cx:pt idx="18420">13.070767750326249</cx:pt>
          <cx:pt idx="18421">13.06904872693605</cx:pt>
          <cx:pt idx="18422">13.067764859193121</cx:pt>
          <cx:pt idx="18423">13.067740970954659</cx:pt>
          <cx:pt idx="18424">13.067644675996361</cx:pt>
          <cx:pt idx="18425">13.06754003507746</cx:pt>
          <cx:pt idx="18426">13.06710968590569</cx:pt>
          <cx:pt idx="18427">13.06658391496252</cx:pt>
          <cx:pt idx="18428">13.065620496239831</cx:pt>
          <cx:pt idx="18429">13.06511507088525</cx:pt>
          <cx:pt idx="18430">13.06502646352328</cx:pt>
          <cx:pt idx="18431">13.06256006348646</cx:pt>
          <cx:pt idx="18432">13.0622853058322</cx:pt>
          <cx:pt idx="18433">13.061775874279419</cx:pt>
          <cx:pt idx="18434">13.059801694113411</cx:pt>
          <cx:pt idx="18435">13.05887591516082</cx:pt>
          <cx:pt idx="18436">13.0573716596605</cx:pt>
          <cx:pt idx="18437">13.056891713117849</cx:pt>
          <cx:pt idx="18438">13.056725551948819</cx:pt>
          <cx:pt idx="18439">13.0542729757379</cx:pt>
          <cx:pt idx="18440">13.053372042492979</cx:pt>
          <cx:pt idx="18441">13.05293778436558</cx:pt>
          <cx:pt idx="18442">13.052244083850599</cx:pt>
          <cx:pt idx="18443">13.05190765718481</cx:pt>
          <cx:pt idx="18444">13.05124957893579</cx:pt>
          <cx:pt idx="18445">13.04843814953861</cx:pt>
          <cx:pt idx="18446">13.047788108803079</cx:pt>
          <cx:pt idx="18447">13.046557457638229</cx:pt>
          <cx:pt idx="18448">13.045801812186561</cx:pt>
          <cx:pt idx="18449">13.0456053942087</cx:pt>
          <cx:pt idx="18450">13.04457570420769</cx:pt>
          <cx:pt idx="18451">13.044457428375139</cx:pt>
          <cx:pt idx="18452">13.043752410126791</cx:pt>
          <cx:pt idx="18453">13.043525232233289</cx:pt>
          <cx:pt idx="18454">13.04327596881021</cx:pt>
          <cx:pt idx="18455">13.042558245248591</cx:pt>
          <cx:pt idx="18456">13.04232136971507</cx:pt>
          <cx:pt idx="18457">13.041553668858951</cx:pt>
          <cx:pt idx="18458">13.039475865780419</cx:pt>
          <cx:pt idx="18459">13.03836671584922</cx:pt>
          <cx:pt idx="18460">13.038045995895811</cx:pt>
          <cx:pt idx="18461">13.037064922506261</cx:pt>
          <cx:pt idx="18462">13.03698149933032</cx:pt>
          <cx:pt idx="18463">13.034561334762531</cx:pt>
          <cx:pt idx="18464">13.03262966849582</cx:pt>
          <cx:pt idx="18465">13.03228345928505</cx:pt>
          <cx:pt idx="18466">13.0300897319052</cx:pt>
          <cx:pt idx="18467">13.029392749777131</cx:pt>
          <cx:pt idx="18468">13.02718816721424</cx:pt>
          <cx:pt idx="18469">13.02694373992674</cx:pt>
          <cx:pt idx="18470">13.02597879652585</cx:pt>
          <cx:pt idx="18471">13.02534517610998</cx:pt>
          <cx:pt idx="18472">13.024876209047539</cx:pt>
          <cx:pt idx="18473">13.024800157942179</cx:pt>
          <cx:pt idx="18474">13.024203497345351</cx:pt>
          <cx:pt idx="18475">13.022072989381719</cx:pt>
          <cx:pt idx="18476">13.02159359664501</cx:pt>
          <cx:pt idx="18477">13.02153015518202</cx:pt>
          <cx:pt idx="18478">13.019903256415249</cx:pt>
          <cx:pt idx="18479">13.019837309489739</cx:pt>
          <cx:pt idx="18480">13.01903720718134</cx:pt>
          <cx:pt idx="18481">13.01618015689724</cx:pt>
          <cx:pt idx="18482">13.01578694622572</cx:pt>
          <cx:pt idx="18483">13.01520657099204</cx:pt>
          <cx:pt idx="18484">13.01490175444787</cx:pt>
          <cx:pt idx="18485">13.01475874989965</cx:pt>
          <cx:pt idx="18486">13.01464644200443</cx:pt>
          <cx:pt idx="18487">13.014546539301129</cx:pt>
          <cx:pt idx="18488">13.01265298108977</cx:pt>
          <cx:pt idx="18489">13.01235849536053</cx:pt>
          <cx:pt idx="18490">13.011253463135089</cx:pt>
          <cx:pt idx="18491">13.00959112907705</cx:pt>
          <cx:pt idx="18492">13.00841244628087</cx:pt>
          <cx:pt idx="18493">13.00808925676621</cx:pt>
          <cx:pt idx="18494">13.007927827190681</cx:pt>
          <cx:pt idx="18495">13.007635189900411</cx:pt>
          <cx:pt idx="18496">13.006872141824861</cx:pt>
          <cx:pt idx="18497">13.00684286832972</cx:pt>
          <cx:pt idx="18498">13.00512832394833</cx:pt>
          <cx:pt idx="18499">13.00414555707906</cx:pt>
          <cx:pt idx="18500">13.00252512474553</cx:pt>
          <cx:pt idx="18501">13.00247363381833</cx:pt>
          <cx:pt idx="18502">13.000836018277671</cx:pt>
          <cx:pt idx="18503">12.999142810581191</cx:pt>
          <cx:pt idx="18504">12.99912443946979</cx:pt>
          <cx:pt idx="18505">12.99666454394794</cx:pt>
          <cx:pt idx="18506">12.994617857693139</cx:pt>
          <cx:pt idx="18507">12.99427206603475</cx:pt>
          <cx:pt idx="18508">12.9942696063789</cx:pt>
          <cx:pt idx="18509">12.994189015045571</cx:pt>
          <cx:pt idx="18510">12.99349831716013</cx:pt>
          <cx:pt idx="18511">12.9921303443863</cx:pt>
          <cx:pt idx="18512">12.98957167351077</cx:pt>
          <cx:pt idx="18513">12.988517236560799</cx:pt>
          <cx:pt idx="18514">12.98782448920417</cx:pt>
          <cx:pt idx="18515">12.98589739113045</cx:pt>
          <cx:pt idx="18516">12.984622826384721</cx:pt>
          <cx:pt idx="18517">12.98411783252871</cx:pt>
          <cx:pt idx="18518">12.98402159513118</cx:pt>
          <cx:pt idx="18519">12.983961706210501</cx:pt>
          <cx:pt idx="18520">12.983819912754431</cx:pt>
          <cx:pt idx="18521">12.98357239409413</cx:pt>
          <cx:pt idx="18522">12.982288608698701</cx:pt>
          <cx:pt idx="18523">12.981782044086151</cx:pt>
          <cx:pt idx="18524">12.979376173348211</cx:pt>
          <cx:pt idx="18525">12.978989615283639</cx:pt>
          <cx:pt idx="18526">12.97849102358035</cx:pt>
          <cx:pt idx="18527">12.977525290636891</cx:pt>
          <cx:pt idx="18528">12.97751634670184</cx:pt>
          <cx:pt idx="18529">12.975875565314791</cx:pt>
          <cx:pt idx="18530">12.97481372830589</cx:pt>
          <cx:pt idx="18531">12.97377513801365</cx:pt>
          <cx:pt idx="18532">12.97231872343596</cx:pt>
          <cx:pt idx="18533">12.97194501452725</cx:pt>
          <cx:pt idx="18534">12.970971345926159</cx:pt>
          <cx:pt idx="18535">12.97083049040697</cx:pt>
          <cx:pt idx="18536">12.970729800104101</cx:pt>
          <cx:pt idx="18537">12.96964239166531</cx:pt>
          <cx:pt idx="18538">12.968765700199549</cx:pt>
          <cx:pt idx="18539">12.96875468109728</cx:pt>
          <cx:pt idx="18540">12.968683572584499</cx:pt>
          <cx:pt idx="18541">12.96717749060516</cx:pt>
          <cx:pt idx="18542">12.965960895512641</cx:pt>
          <cx:pt idx="18543">12.96452792464882</cx:pt>
          <cx:pt idx="18544">12.96034654651949</cx:pt>
          <cx:pt idx="18545">12.96017702966571</cx:pt>
          <cx:pt idx="18546">12.960096213641499</cx:pt>
          <cx:pt idx="18547">12.96004961246917</cx:pt>
          <cx:pt idx="18548">12.95806742615529</cx:pt>
          <cx:pt idx="18549">12.95798614348401</cx:pt>
          <cx:pt idx="18550">12.95730945783278</cx:pt>
          <cx:pt idx="18551">12.956953355984441</cx:pt>
          <cx:pt idx="18552">12.956822146064679</cx:pt>
          <cx:pt idx="18553">12.95550662159676</cx:pt>
          <cx:pt idx="18554">12.95311787521076</cx:pt>
          <cx:pt idx="18555">12.9524990030797</cx:pt>
          <cx:pt idx="18556">12.952277528107031</cx:pt>
          <cx:pt idx="18557">12.951933448727321</cx:pt>
          <cx:pt idx="18558">12.94932029196522</cx:pt>
          <cx:pt idx="18559">12.94915234548681</cx:pt>
          <cx:pt idx="18560">12.948804155841049</cx:pt>
          <cx:pt idx="18561">12.947931729047371</cx:pt>
          <cx:pt idx="18562">12.947144758084139</cx:pt>
          <cx:pt idx="18563">12.946102218896121</cx:pt>
          <cx:pt idx="18564">12.9448593338533</cx:pt>
          <cx:pt idx="18565">12.94387120063411</cx:pt>
          <cx:pt idx="18566">12.943188158614589</cx:pt>
          <cx:pt idx="18567">12.942847397747601</cx:pt>
          <cx:pt idx="18568">12.942456530017539</cx:pt>
          <cx:pt idx="18569">12.942452015126729</cx:pt>
          <cx:pt idx="18570">12.94230746635527</cx:pt>
          <cx:pt idx="18571">12.94159868108785</cx:pt>
          <cx:pt idx="18572">12.94149203576589</cx:pt>
          <cx:pt idx="18573">12.94108470448664</cx:pt>
          <cx:pt idx="18574">12.940622743032019</cx:pt>
          <cx:pt idx="18575">12.9405682067526</cx:pt>
          <cx:pt idx="18576">12.93956584111725</cx:pt>
          <cx:pt idx="18577">12.93874647479953</cx:pt>
          <cx:pt idx="18578">12.93787950996045</cx:pt>
          <cx:pt idx="18579">12.937340419118049</cx:pt>
          <cx:pt idx="18580">12.93692307461227</cx:pt>
          <cx:pt idx="18581">12.936043979181481</cx:pt>
          <cx:pt idx="18582">12.93534844932284</cx:pt>
          <cx:pt idx="18583">12.934393957117329</cx:pt>
          <cx:pt idx="18584">12.93267381897628</cx:pt>
          <cx:pt idx="18585">12.931694782243021</cx:pt>
          <cx:pt idx="18586">12.93051412818784</cx:pt>
          <cx:pt idx="18587">12.92985303233997</cx:pt>
          <cx:pt idx="18588">12.929772764536271</cx:pt>
          <cx:pt idx="18589">12.92935778358048</cx:pt>
          <cx:pt idx="18590">12.9285103429887</cx:pt>
          <cx:pt idx="18591">12.928157990952769</cx:pt>
          <cx:pt idx="18592">12.92803737980948</cx:pt>
          <cx:pt idx="18593">12.92777068240137</cx:pt>
          <cx:pt idx="18594">12.92539150577305</cx:pt>
          <cx:pt idx="18595">12.92528189325026</cx:pt>
          <cx:pt idx="18596">12.92414227547869</cx:pt>
          <cx:pt idx="18597">12.921789872612999</cx:pt>
          <cx:pt idx="18598">12.92159325951838</cx:pt>
          <cx:pt idx="18599">12.92093925019801</cx:pt>
          <cx:pt idx="18600">12.920547852155121</cx:pt>
          <cx:pt idx="18601">12.919519122632311</cx:pt>
          <cx:pt idx="18602">12.91904813498876</cx:pt>
          <cx:pt idx="18603">12.918179766041581</cx:pt>
          <cx:pt idx="18604">12.918121635518769</cx:pt>
          <cx:pt idx="18605">12.91608620235572</cx:pt>
          <cx:pt idx="18606">12.915008623234311</cx:pt>
          <cx:pt idx="18607">12.91495066318226</cx:pt>
          <cx:pt idx="18608">12.91445456667023</cx:pt>
          <cx:pt idx="18609">12.914402525188031</cx:pt>
          <cx:pt idx="18610">12.91337109962002</cx:pt>
          <cx:pt idx="18611">12.913331613190859</cx:pt>
          <cx:pt idx="18612">12.91293183118696</cx:pt>
          <cx:pt idx="18613">12.91112210556499</cx:pt>
          <cx:pt idx="18614">12.91086332757021</cx:pt>
          <cx:pt idx="18615">12.91054667765672</cx:pt>
          <cx:pt idx="18616">12.9095612454882</cx:pt>
          <cx:pt idx="18617">12.909173700058719</cx:pt>
          <cx:pt idx="18618">12.908189107290809</cx:pt>
          <cx:pt idx="18619">12.90623595250141</cx:pt>
          <cx:pt idx="18620">12.906145020004219</cx:pt>
          <cx:pt idx="18621">12.905598781599929</cx:pt>
          <cx:pt idx="18622">12.90338994453516</cx:pt>
          <cx:pt idx="18623">12.901318257594831</cx:pt>
          <cx:pt idx="18624">12.90050955991161</cx:pt>
          <cx:pt idx="18625">12.90050374277606</cx:pt>
          <cx:pt idx="18626">12.89987899019855</cx:pt>
          <cx:pt idx="18627">12.898102664868979</cx:pt>
          <cx:pt idx="18628">12.896387438710841</cx:pt>
          <cx:pt idx="18629">12.896177230173331</cx:pt>
          <cx:pt idx="18630">12.89472185075954</cx:pt>
          <cx:pt idx="18631">12.89377081341609</cx:pt>
          <cx:pt idx="18632">12.8937547908791</cx:pt>
          <cx:pt idx="18633">12.893440944670591</cx:pt>
          <cx:pt idx="18634">12.89308615101511</cx:pt>
          <cx:pt idx="18635">12.892938652049761</cx:pt>
          <cx:pt idx="18636">12.889989276113241</cx:pt>
          <cx:pt idx="18637">12.888309373970859</cx:pt>
          <cx:pt idx="18638">12.88642154383971</cx:pt>
          <cx:pt idx="18639">12.88630900422163</cx:pt>
          <cx:pt idx="18640">12.88590106696552</cx:pt>
          <cx:pt idx="18641">12.885120055660369</cx:pt>
          <cx:pt idx="18642">12.884112122248901</cx:pt>
          <cx:pt idx="18643">12.883943735156871</cx:pt>
          <cx:pt idx="18644">12.88363168732349</cx:pt>
          <cx:pt idx="18645">12.882160041734879</cx:pt>
          <cx:pt idx="18646">12.88200359196134</cx:pt>
          <cx:pt idx="18647">12.881014316274211</cx:pt>
          <cx:pt idx="18648">12.880798622222169</cx:pt>
          <cx:pt idx="18649">12.88012298671833</cx:pt>
          <cx:pt idx="18650">12.879827912951439</cx:pt>
          <cx:pt idx="18651">12.87856011931142</cx:pt>
          <cx:pt idx="18652">12.87823488428187</cx:pt>
          <cx:pt idx="18653">12.87335722661496</cx:pt>
          <cx:pt idx="18654">12.871775182627401</cx:pt>
          <cx:pt idx="18655">12.871300206989879</cx:pt>
          <cx:pt idx="18656">12.87120413323877</cx:pt>
          <cx:pt idx="18657">12.870632085534769</cx:pt>
          <cx:pt idx="18658">12.867305845218681</cx:pt>
          <cx:pt idx="18659">12.867205612088799</cx:pt>
          <cx:pt idx="18660">12.86709385577894</cx:pt>
          <cx:pt idx="18661">12.866621634024209</cx:pt>
          <cx:pt idx="18662">12.86444702643989</cx:pt>
          <cx:pt idx="18663">12.863890447622349</cx:pt>
          <cx:pt idx="18664">12.86322633429022</cx:pt>
          <cx:pt idx="18665">12.860292209257899</cx:pt>
          <cx:pt idx="18666">12.85986663091464</cx:pt>
          <cx:pt idx="18667">12.859857855753789</cx:pt>
          <cx:pt idx="18668">12.857665797752009</cx:pt>
          <cx:pt idx="18669">12.857568098962529</cx:pt>
          <cx:pt idx="18670">12.857442041661511</cx:pt>
          <cx:pt idx="18671">12.856593323495339</cx:pt>
          <cx:pt idx="18672">12.85511362809229</cx:pt>
          <cx:pt idx="18673">12.854012031926169</cx:pt>
          <cx:pt idx="18674">12.85395730800993</cx:pt>
          <cx:pt idx="18675">12.853644081553281</cx:pt>
          <cx:pt idx="18676">12.85350491268899</cx:pt>
          <cx:pt idx="18677">12.85310000628785</cx:pt>
          <cx:pt idx="18678">12.85196526577141</cx:pt>
          <cx:pt idx="18679">12.851903811423179</cx:pt>
          <cx:pt idx="18680">12.85106227491633</cx:pt>
          <cx:pt idx="18681">12.85043030789404</cx:pt>
          <cx:pt idx="18682">12.849958089050441</cx:pt>
          <cx:pt idx="18683">12.849161598878339</cx:pt>
          <cx:pt idx="18684">12.84913239743782</cx:pt>
          <cx:pt idx="18685">12.84864986156432</cx:pt>
          <cx:pt idx="18686">12.8481172504273</cx:pt>
          <cx:pt idx="18687">12.847786630421551</cx:pt>
          <cx:pt idx="18688">12.847323838444179</cx:pt>
          <cx:pt idx="18689">12.84712113013404</cx:pt>
          <cx:pt idx="18690">12.84386607115872</cx:pt>
          <cx:pt idx="18691">12.84369973528281</cx:pt>
          <cx:pt idx="18692">12.84316915718367</cx:pt>
          <cx:pt idx="18693">12.843168971413929</cx:pt>
          <cx:pt idx="18694">12.840213327837731</cx:pt>
          <cx:pt idx="18695">12.83730114830111</cx:pt>
          <cx:pt idx="18696">12.836948312463729</cx:pt>
          <cx:pt idx="18697">12.83411551373821</cx:pt>
          <cx:pt idx="18698">12.83314692378128</cx:pt>
          <cx:pt idx="18699">12.833036626952509</cx:pt>
          <cx:pt idx="18700">12.8328620127858</cx:pt>
          <cx:pt idx="18701">12.83139702185057</cx:pt>
          <cx:pt idx="18702">12.831135847745079</cx:pt>
          <cx:pt idx="18703">12.830945884883921</cx:pt>
          <cx:pt idx="18704">12.828765702974019</cx:pt>
          <cx:pt idx="18705">12.82872374579202</cx:pt>
          <cx:pt idx="18706">12.828260810599019</cx:pt>
          <cx:pt idx="18707">12.82822589396482</cx:pt>
          <cx:pt idx="18708">12.828206764493361</cx:pt>
          <cx:pt idx="18709">12.82816977047553</cx:pt>
          <cx:pt idx="18710">12.82658121963007</cx:pt>
          <cx:pt idx="18711">12.826256717975999</cx:pt>
          <cx:pt idx="18712">12.82284028265008</cx:pt>
          <cx:pt idx="18713">12.822681405141729</cx:pt>
          <cx:pt idx="18714">12.820904632339291</cx:pt>
          <cx:pt idx="18715">12.820756976761841</cx:pt>
          <cx:pt idx="18716">12.82044415851715</cx:pt>
          <cx:pt idx="18717">12.820066319225489</cx:pt>
          <cx:pt idx="18718">12.819839837078231</cx:pt>
          <cx:pt idx="18719">12.818343347587209</cx:pt>
          <cx:pt idx="18720">12.818273858001531</cx:pt>
          <cx:pt idx="18721">12.813882137561571</cx:pt>
          <cx:pt idx="18722">12.81353617024479</cx:pt>
          <cx:pt idx="18723">12.813337975270789</cx:pt>
          <cx:pt idx="18724">12.81325504361099</cx:pt>
          <cx:pt idx="18725">12.812919740077881</cx:pt>
          <cx:pt idx="18726">12.811886503750671</cx:pt>
          <cx:pt idx="18727">12.811500642145409</cx:pt>
          <cx:pt idx="18728">12.81123469415401</cx:pt>
          <cx:pt idx="18729">12.81083091874509</cx:pt>
          <cx:pt idx="18730">12.81044956948044</cx:pt>
          <cx:pt idx="18731">12.80918464285517</cx:pt>
          <cx:pt idx="18732">12.80809977961291</cx:pt>
          <cx:pt idx="18733">12.807888423752379</cx:pt>
          <cx:pt idx="18734">12.80548535456483</cx:pt>
          <cx:pt idx="18735">12.800198167606521</cx:pt>
          <cx:pt idx="18736">12.79961404633988</cx:pt>
          <cx:pt idx="18737">12.79921645092799</cx:pt>
          <cx:pt idx="18738">12.798379618712509</cx:pt>
          <cx:pt idx="18739">12.79733046756043</cx:pt>
          <cx:pt idx="18740">12.797322337859709</cx:pt>
          <cx:pt idx="18741">12.794803011508259</cx:pt>
          <cx:pt idx="18742">12.794439945222081</cx:pt>
          <cx:pt idx="18743">12.7936175619976</cx:pt>
          <cx:pt idx="18744">12.79254088988816</cx:pt>
          <cx:pt idx="18745">12.79179103966729</cx:pt>
          <cx:pt idx="18746">12.788620062827411</cx:pt>
          <cx:pt idx="18747">12.78668519733149</cx:pt>
          <cx:pt idx="18748">12.7865655931134</cx:pt>
          <cx:pt idx="18749">12.78299932649084</cx:pt>
          <cx:pt idx="18750">12.782024300377421</cx:pt>
          <cx:pt idx="18751">12.781059733303501</cx:pt>
          <cx:pt idx="18752">12.780234155891989</cx:pt>
          <cx:pt idx="18753">12.77926293084133</cx:pt>
          <cx:pt idx="18754">12.778153154331291</cx:pt>
          <cx:pt idx="18755">12.77730066752024</cx:pt>
          <cx:pt idx="18756">12.77162543058205</cx:pt>
          <cx:pt idx="18757">12.770623135313221</cx:pt>
          <cx:pt idx="18758">12.77042953754297</cx:pt>
          <cx:pt idx="18759">12.76870077486511</cx:pt>
          <cx:pt idx="18760">12.767924475213229</cx:pt>
          <cx:pt idx="18761">12.767776729907441</cx:pt>
          <cx:pt idx="18762">12.767426014610811</cx:pt>
          <cx:pt idx="18763">12.766979228528729</cx:pt>
          <cx:pt idx="18764">12.76520214055963</cx:pt>
          <cx:pt idx="18765">12.765148774848971</cx:pt>
          <cx:pt idx="18766">12.764925307853179</cx:pt>
          <cx:pt idx="18767">12.76491549126308</cx:pt>
          <cx:pt idx="18768">12.764640262964409</cx:pt>
          <cx:pt idx="18769">12.76400646469796</cx:pt>
          <cx:pt idx="18770">12.76392544203831</cx:pt>
          <cx:pt idx="18771">12.76376520232095</cx:pt>
          <cx:pt idx="18772">12.76349241381371</cx:pt>
          <cx:pt idx="18773">12.761900868725711</cx:pt>
          <cx:pt idx="18774">12.760344617407879</cx:pt>
          <cx:pt idx="18775">12.758077898014831</cx:pt>
          <cx:pt idx="18776">12.757425162122271</cx:pt>
          <cx:pt idx="18777">12.75721944045687</cx:pt>
          <cx:pt idx="18778">12.75687356819577</cx:pt>
          <cx:pt idx="18779">12.756296086940409</cx:pt>
          <cx:pt idx="18780">12.752330942302031</cx:pt>
          <cx:pt idx="18781">12.752280290630081</cx:pt>
          <cx:pt idx="18782">12.75127464527019</cx:pt>
          <cx:pt idx="18783">12.750041778302119</cx:pt>
          <cx:pt idx="18784">12.749007917388409</cx:pt>
          <cx:pt idx="18785">12.74850030620799</cx:pt>
          <cx:pt idx="18786">12.748031338216791</cx:pt>
          <cx:pt idx="18787">12.74680075036987</cx:pt>
          <cx:pt idx="18788">12.74669869930413</cx:pt>
          <cx:pt idx="18789">12.74658056778882</cx:pt>
          <cx:pt idx="18790">12.74618862697699</cx:pt>
          <cx:pt idx="18791">12.74591862056314</cx:pt>
          <cx:pt idx="18792">12.745322453008329</cx:pt>
          <cx:pt idx="18793">12.744765378181819</cx:pt>
          <cx:pt idx="18794">12.740247662029979</cx:pt>
          <cx:pt idx="18795">12.73697557649221</cx:pt>
          <cx:pt idx="18796">12.73519011522961</cx:pt>
          <cx:pt idx="18797">12.73102365472532</cx:pt>
          <cx:pt idx="18798">12.72902670291248</cx:pt>
          <cx:pt idx="18799">12.728443787885791</cx:pt>
          <cx:pt idx="18800">12.72748675441901</cx:pt>
          <cx:pt idx="18801">12.72741383886061</cx:pt>
          <cx:pt idx="18802">12.72686159510846</cx:pt>
          <cx:pt idx="18803">12.722063311895869</cx:pt>
          <cx:pt idx="18804">12.721532014579211</cx:pt>
          <cx:pt idx="18805">12.720415000614681</cx:pt>
          <cx:pt idx="18806">12.71925051052326</cx:pt>
          <cx:pt idx="18807">12.718880297530291</cx:pt>
          <cx:pt idx="18808">12.717595574912689</cx:pt>
          <cx:pt idx="18809">12.715001352946279</cx:pt>
          <cx:pt idx="18810">12.71494104382745</cx:pt>
          <cx:pt idx="18811">12.71455045297737</cx:pt>
          <cx:pt idx="18812">12.714547613754879</cx:pt>
          <cx:pt idx="18813">12.71454146762691</cx:pt>
          <cx:pt idx="18814">12.714330772146409</cx:pt>
          <cx:pt idx="18815">12.71154508875907</cx:pt>
          <cx:pt idx="18816">12.71119126339279</cx:pt>
          <cx:pt idx="18817">12.71072718053237</cx:pt>
          <cx:pt idx="18818">12.70978081722534</cx:pt>
          <cx:pt idx="18819">12.7097531993963</cx:pt>
          <cx:pt idx="18820">12.70852425647189</cx:pt>
          <cx:pt idx="18821">12.708173555603899</cx:pt>
          <cx:pt idx="18822">12.708036032011769</cx:pt>
          <cx:pt idx="18823">12.707069934417589</cx:pt>
          <cx:pt idx="18824">12.706548863248001</cx:pt>
          <cx:pt idx="18825">12.70547704172067</cx:pt>
          <cx:pt idx="18826">12.70384233753083</cx:pt>
          <cx:pt idx="18827">12.70276067861993</cx:pt>
          <cx:pt idx="18828">12.702577913623729</cx:pt>
          <cx:pt idx="18829">12.70199456806669</cx:pt>
          <cx:pt idx="18830">12.699255688342509</cx:pt>
          <cx:pt idx="18831">12.69915574491572</cx:pt>
          <cx:pt idx="18832">12.69841868414334</cx:pt>
          <cx:pt idx="18833">12.69596375756797</cx:pt>
          <cx:pt idx="18834">12.69577130721925</cx:pt>
          <cx:pt idx="18835">12.69451639886322</cx:pt>
          <cx:pt idx="18836">12.69148992562058</cx:pt>
          <cx:pt idx="18837">12.691363665289529</cx:pt>
          <cx:pt idx="18838">12.690637579768611</cx:pt>
          <cx:pt idx="18839">12.68991513098949</cx:pt>
          <cx:pt idx="18840">12.689078995246231</cx:pt>
          <cx:pt idx="18841">12.688193121910571</cx:pt>
          <cx:pt idx="18842">12.687420343037401</cx:pt>
          <cx:pt idx="18843">12.6869150496396</cx:pt>
          <cx:pt idx="18844">12.68687033346098</cx:pt>
          <cx:pt idx="18845">12.685703970631531</cx:pt>
          <cx:pt idx="18846">12.68563514532913</cx:pt>
          <cx:pt idx="18847">12.68547336264734</cx:pt>
          <cx:pt idx="18848">12.68527988681465</cx:pt>
          <cx:pt idx="18849">12.68498511113776</cx:pt>
          <cx:pt idx="18850">12.68414056117471</cx:pt>
          <cx:pt idx="18851">12.67944924933091</cx:pt>
          <cx:pt idx="18852">12.67915983357201</cx:pt>
          <cx:pt idx="18853">12.678859606789141</cx:pt>
          <cx:pt idx="18854">12.676426949279531</cx:pt>
          <cx:pt idx="18855">12.67576703417587</cx:pt>
          <cx:pt idx="18856">12.67547779056175</cx:pt>
          <cx:pt idx="18857">12.67137223069297</cx:pt>
          <cx:pt idx="18858">12.67101053652711</cx:pt>
          <cx:pt idx="18859">12.669795466219391</cx:pt>
          <cx:pt idx="18860">12.668102596184189</cx:pt>
          <cx:pt idx="18861">12.668062592991021</cx:pt>
          <cx:pt idx="18862">12.668008977368171</cx:pt>
          <cx:pt idx="18863">12.66784559007219</cx:pt>
          <cx:pt idx="18864">12.66749527482062</cx:pt>
          <cx:pt idx="18865">12.666515053164749</cx:pt>
          <cx:pt idx="18866">12.666047545621041</cx:pt>
          <cx:pt idx="18867">12.66382608859975</cx:pt>
          <cx:pt idx="18868">12.6636135813203</cx:pt>
          <cx:pt idx="18869">12.663555605822729</cx:pt>
          <cx:pt idx="18870">12.662995300616741</cx:pt>
          <cx:pt idx="18871">12.66206272469061</cx:pt>
          <cx:pt idx="18872">12.661766325147079</cx:pt>
          <cx:pt idx="18873">12.65979208434589</cx:pt>
          <cx:pt idx="18874">12.659157577640499</cx:pt>
          <cx:pt idx="18875">12.65692830809717</cx:pt>
          <cx:pt idx="18876">12.65540065652503</cx:pt>
          <cx:pt idx="18877">12.655248992645269</cx:pt>
          <cx:pt idx="18878">12.654824062369761</cx:pt>
          <cx:pt idx="18879">12.65475720299283</cx:pt>
          <cx:pt idx="18880">12.653267001849089</cx:pt>
          <cx:pt idx="18881">12.65297678627693</cx:pt>
          <cx:pt idx="18882">12.652738292962461</cx:pt>
          <cx:pt idx="18883">12.65250552558425</cx:pt>
          <cx:pt idx="18884">12.65216947378515</cx:pt>
          <cx:pt idx="18885">12.651917890091219</cx:pt>
          <cx:pt idx="18886">12.65018442376247</cx:pt>
          <cx:pt idx="18887">12.649989557279371</cx:pt>
          <cx:pt idx="18888">12.64929187649896</cx:pt>
          <cx:pt idx="18889">12.64779907576877</cx:pt>
          <cx:pt idx="18890">12.647630031586409</cx:pt>
          <cx:pt idx="18891">12.64617763095718</cx:pt>
          <cx:pt idx="18892">12.645764008308889</cx:pt>
          <cx:pt idx="18893">12.6454932076308</cx:pt>
          <cx:pt idx="18894">12.644999636630899</cx:pt>
          <cx:pt idx="18895">12.644504367172329</cx:pt>
          <cx:pt idx="18896">12.64439405104214</cx:pt>
          <cx:pt idx="18897">12.643779046813791</cx:pt>
          <cx:pt idx="18898">12.643032642162259</cx:pt>
          <cx:pt idx="18899">12.64194669477232</cx:pt>
          <cx:pt idx="18900">12.64120644925586</cx:pt>
          <cx:pt idx="18901">12.64021840429232</cx:pt>
          <cx:pt idx="18902">12.639368443061519</cx:pt>
          <cx:pt idx="18903">12.63877224741954</cx:pt>
          <cx:pt idx="18904">12.638483017567051</cx:pt>
          <cx:pt idx="18905">12.63803433998733</cx:pt>
          <cx:pt idx="18906">12.63733108244991</cx:pt>
          <cx:pt idx="18907">12.63691004668542</cx:pt>
          <cx:pt idx="18908">12.635176397039221</cx:pt>
          <cx:pt idx="18909">12.63409571512226</cx:pt>
          <cx:pt idx="18910">12.63330381777152</cx:pt>
          <cx:pt idx="18911">12.63237977282667</cx:pt>
          <cx:pt idx="18912">12.632006775133441</cx:pt>
          <cx:pt idx="18913">12.63188617191228</cx:pt>
          <cx:pt idx="18914">12.629313049008591</cx:pt>
          <cx:pt idx="18915">12.6291679291561</cx:pt>
          <cx:pt idx="18916">12.627556013260341</cx:pt>
          <cx:pt idx="18917">12.624821172627611</cx:pt>
          <cx:pt idx="18918">12.624096287756011</cx:pt>
          <cx:pt idx="18919">12.62387846674101</cx:pt>
          <cx:pt idx="18920">12.62205912226635</cx:pt>
          <cx:pt idx="18921">12.620908800946991</cx:pt>
          <cx:pt idx="18922">12.619669295101399</cx:pt>
          <cx:pt idx="18923">12.61933001253573</cx:pt>
          <cx:pt idx="18924">12.615426967180881</cx:pt>
          <cx:pt idx="18925">12.614278767801901</cx:pt>
          <cx:pt idx="18926">12.613793227755099</cx:pt>
          <cx:pt idx="18927">12.61347211571576</cx:pt>
          <cx:pt idx="18928">12.6133025773699</cx:pt>
          <cx:pt idx="18929">12.61321799848754</cx:pt>
          <cx:pt idx="18930">12.61208430853392</cx:pt>
          <cx:pt idx="18931">12.609937109911799</cx:pt>
          <cx:pt idx="18932">12.609759480666391</cx:pt>
          <cx:pt idx="18933">12.609695257286161</cx:pt>
          <cx:pt idx="18934">12.609056553515581</cx:pt>
          <cx:pt idx="18935">12.60855107637623</cx:pt>
          <cx:pt idx="18936">12.608355273262079</cx:pt>
          <cx:pt idx="18937">12.606003312427699</cx:pt>
          <cx:pt idx="18938">12.605172720101979</cx:pt>
          <cx:pt idx="18939">12.60463256914794</cx:pt>
          <cx:pt idx="18940">12.604485489990241</cx:pt>
          <cx:pt idx="18941">12.60330813424485</cx:pt>
          <cx:pt idx="18942">12.603115761537429</cx:pt>
          <cx:pt idx="18943">12.60259574095709</cx:pt>
          <cx:pt idx="18944">12.60154274757409</cx:pt>
          <cx:pt idx="18945">12.600565784819951</cx:pt>
          <cx:pt idx="18946">12.59928362955908</cx:pt>
          <cx:pt idx="18947">12.599254996099489</cx:pt>
          <cx:pt idx="18948">12.59912022663133</cx:pt>
          <cx:pt idx="18949">12.59893372455452</cx:pt>
          <cx:pt idx="18950">12.597658534283291</cx:pt>
          <cx:pt idx="18951">12.5974742887357</cx:pt>
          <cx:pt idx="18952">12.59744843579653</cx:pt>
          <cx:pt idx="18953">12.5969138855782</cx:pt>
          <cx:pt idx="18954">12.595445249974921</cx:pt>
          <cx:pt idx="18955">12.595265082122321</cx:pt>
          <cx:pt idx="18956">12.595173523795379</cx:pt>
          <cx:pt idx="18957">12.59248439428824</cx:pt>
          <cx:pt idx="18958">12.59233766397475</cx:pt>
          <cx:pt idx="18959">12.59195310556245</cx:pt>
          <cx:pt idx="18960">12.59106525592864</cx:pt>
          <cx:pt idx="18961">12.5876311216579</cx:pt>
          <cx:pt idx="18962">12.58663845020941</cx:pt>
          <cx:pt idx="18963">12.58410594739825</cx:pt>
          <cx:pt idx="18964">12.58272943563151</cx:pt>
          <cx:pt idx="18965">12.58080394238389</cx:pt>
          <cx:pt idx="18966">12.58049539872836</cx:pt>
          <cx:pt idx="18967">12.58036466745251</cx:pt>
          <cx:pt idx="18968">12.579839932498899</cx:pt>
          <cx:pt idx="18969">12.579254069095031</cx:pt>
          <cx:pt idx="18970">12.57841642549624</cx:pt>
          <cx:pt idx="18971">12.57777431704451</cx:pt>
          <cx:pt idx="18972">12.577687060141971</cx:pt>
          <cx:pt idx="18973">12.577084384239271</cx:pt>
          <cx:pt idx="18974">12.577066615161611</cx:pt>
          <cx:pt idx="18975">12.57699732595121</cx:pt>
          <cx:pt idx="18976">12.5761799339168</cx:pt>
          <cx:pt idx="18977">12.57496054427337</cx:pt>
          <cx:pt idx="18978">12.57480673707931</cx:pt>
          <cx:pt idx="18979">12.57428051911891</cx:pt>
          <cx:pt idx="18980">12.57357402889555</cx:pt>
          <cx:pt idx="18981">12.573054150671631</cx:pt>
          <cx:pt idx="18982">12.572502233536611</cx:pt>
          <cx:pt idx="18983">12.572322241838201</cx:pt>
          <cx:pt idx="18984">12.571246362985381</cx:pt>
          <cx:pt idx="18985">12.57073045613944</cx:pt>
          <cx:pt idx="18986">12.568192670320959</cx:pt>
          <cx:pt idx="18987">12.567244769354691</cx:pt>
          <cx:pt idx="18988">12.56692458404344</cx:pt>
          <cx:pt idx="18989">12.56470895212092</cx:pt>
          <cx:pt idx="18990">12.56395605904145</cx:pt>
          <cx:pt idx="18991">12.56305285692352</cx:pt>
          <cx:pt idx="18992">12.562020584298409</cx:pt>
          <cx:pt idx="18993">12.56170819877517</cx:pt>
          <cx:pt idx="18994">12.56153863336224</cx:pt>
          <cx:pt idx="18995">12.560601693828991</cx:pt>
          <cx:pt idx="18996">12.560413937448329</cx:pt>
          <cx:pt idx="18997">12.55840757256097</cx:pt>
          <cx:pt idx="18998">12.556452846301889</cx:pt>
          <cx:pt idx="18999">12.555936458972379</cx:pt>
          <cx:pt idx="19000">12.55493582276373</cx:pt>
          <cx:pt idx="19001">12.554096093556311</cx:pt>
          <cx:pt idx="19002">12.553500529161679</cx:pt>
          <cx:pt idx="19003">12.55334003355971</cx:pt>
          <cx:pt idx="19004">12.551900742514171</cx:pt>
          <cx:pt idx="19005">12.55015404312695</cx:pt>
          <cx:pt idx="19006">12.54918256748919</cx:pt>
          <cx:pt idx="19007">12.548626694781831</cx:pt>
          <cx:pt idx="19008">12.548241272144139</cx:pt>
          <cx:pt idx="19009">12.548143993493859</cx:pt>
          <cx:pt idx="19010">12.54736857358666</cx:pt>
          <cx:pt idx="19011">12.547267644892299</cx:pt>
          <cx:pt idx="19012">12.54622106671151</cx:pt>
          <cx:pt idx="19013">12.545560487818589</cx:pt>
          <cx:pt idx="19014">12.544953625453729</cx:pt>
          <cx:pt idx="19015">12.5437583914809</cx:pt>
          <cx:pt idx="19016">12.540843849215291</cx:pt>
          <cx:pt idx="19017">12.53818088145311</cx:pt>
          <cx:pt idx="19018">12.53774376405922</cx:pt>
          <cx:pt idx="19019">12.53725145803584</cx:pt>
          <cx:pt idx="19020">12.536282452056531</cx:pt>
          <cx:pt idx="19021">12.535664141617501</cx:pt>
          <cx:pt idx="19022">12.534017801650529</cx:pt>
          <cx:pt idx="19023">12.53400426197396</cx:pt>
          <cx:pt idx="19024">12.5339193193826</cx:pt>
          <cx:pt idx="19025">12.533531680310579</cx:pt>
          <cx:pt idx="19026">12.533526791566</cx:pt>
          <cx:pt idx="19027">12.5331376689353</cx:pt>
          <cx:pt idx="19028">12.532727479323899</cx:pt>
          <cx:pt idx="19029">12.532304501616039</cx:pt>
          <cx:pt idx="19030">12.53224335588706</cx:pt>
          <cx:pt idx="19031">12.53184135193529</cx:pt>
          <cx:pt idx="19032">12.53144162917131</cx:pt>
          <cx:pt idx="19033">12.53034829020201</cx:pt>
          <cx:pt idx="19034">12.52804916892546</cx:pt>
          <cx:pt idx="19035">12.527020631209959</cx:pt>
          <cx:pt idx="19036">12.526430322354001</cx:pt>
          <cx:pt idx="19037">12.52553312484946</cx:pt>
          <cx:pt idx="19038">12.525169137029801</cx:pt>
          <cx:pt idx="19039">12.52496654770977</cx:pt>
          <cx:pt idx="19040">12.52419695198288</cx:pt>
          <cx:pt idx="19041">12.523084734576431</cx:pt>
          <cx:pt idx="19042">12.52282932921009</cx:pt>
          <cx:pt idx="19043">12.521987048048119</cx:pt>
          <cx:pt idx="19044">12.52121879868429</cx:pt>
          <cx:pt idx="19045">12.51987850145453</cx:pt>
          <cx:pt idx="19046">12.517721775122061</cx:pt>
          <cx:pt idx="19047">12.51700565125152</cx:pt>
          <cx:pt idx="19048">12.516036007121929</cx:pt>
          <cx:pt idx="19049">12.515661060855169</cx:pt>
          <cx:pt idx="19050">12.512059835626751</cx:pt>
          <cx:pt idx="19051">12.511564628893669</cx:pt>
          <cx:pt idx="19052">12.51046024186631</cx:pt>
          <cx:pt idx="19053">12.508924142435459</cx:pt>
          <cx:pt idx="19054">12.507453689329481</cx:pt>
          <cx:pt idx="19055">12.504855686952499</cx:pt>
          <cx:pt idx="19056">12.50413147575131</cx:pt>
          <cx:pt idx="19057">12.503775811244649</cx:pt>
          <cx:pt idx="19058">12.499803535300041</cx:pt>
          <cx:pt idx="19059">12.499756154439259</cx:pt>
          <cx:pt idx="19060">12.49904772773654</cx:pt>
          <cx:pt idx="19061">12.49827747601829</cx:pt>
          <cx:pt idx="19062">12.49815496155894</cx:pt>
          <cx:pt idx="19063">12.49411546430261</cx:pt>
          <cx:pt idx="19064">12.49249631319373</cx:pt>
          <cx:pt idx="19065">12.49241541521147</cx:pt>
          <cx:pt idx="19066">12.49138107846631</cx:pt>
          <cx:pt idx="19067">12.489330719934831</cx:pt>
          <cx:pt idx="19068">12.489264519928721</cx:pt>
          <cx:pt idx="19069">12.48921139261032</cx:pt>
          <cx:pt idx="19070">12.48844028573901</cx:pt>
          <cx:pt idx="19071">12.486432973762019</cx:pt>
          <cx:pt idx="19072">12.48605803401316</cx:pt>
          <cx:pt idx="19073">12.48575828375782</cx:pt>
          <cx:pt idx="19074">12.48560101362259</cx:pt>
          <cx:pt idx="19075">12.48511923391048</cx:pt>
          <cx:pt idx="19076">12.48423142346617</cx:pt>
          <cx:pt idx="19077">12.484064534343631</cx:pt>
          <cx:pt idx="19078">12.481913257755769</cx:pt>
          <cx:pt idx="19079">12.481396826410281</cx:pt>
          <cx:pt idx="19080">12.47991909694835</cx:pt>
          <cx:pt idx="19081">12.479848375722129</cx:pt>
          <cx:pt idx="19082">12.47879099873915</cx:pt>
          <cx:pt idx="19083">12.476062619641921</cx:pt>
          <cx:pt idx="19084">12.474518647831159</cx:pt>
          <cx:pt idx="19085">12.47399838268338</cx:pt>
          <cx:pt idx="19086">12.47263986023337</cx:pt>
          <cx:pt idx="19087">12.47227197302689</cx:pt>
          <cx:pt idx="19088">12.471860545541119</cx:pt>
          <cx:pt idx="19089">12.470895873282981</cx:pt>
          <cx:pt idx="19090">12.46900542344493</cx:pt>
          <cx:pt idx="19091">12.468754432945429</cx:pt>
          <cx:pt idx="19092">12.467662402059419</cx:pt>
          <cx:pt idx="19093">12.46749784986851</cx:pt>
          <cx:pt idx="19094">12.46652103544519</cx:pt>
          <cx:pt idx="19095">12.465768547613401</cx:pt>
          <cx:pt idx="19096">12.46396646983465</cx:pt>
          <cx:pt idx="19097">12.46103535740834</cx:pt>
          <cx:pt idx="19098">12.460699096697921</cx:pt>
          <cx:pt idx="19099">12.46045480099307</cx:pt>
          <cx:pt idx="19100">12.46030247505051</cx:pt>
          <cx:pt idx="19101">12.45802422314614</cx:pt>
          <cx:pt idx="19102">12.45735230626409</cx:pt>
          <cx:pt idx="19103">12.456976734181071</cx:pt>
          <cx:pt idx="19104">12.45673810842082</cx:pt>
          <cx:pt idx="19105">12.45501836734064</cx:pt>
          <cx:pt idx="19106">12.455007322718821</cx:pt>
          <cx:pt idx="19107">12.454789489569681</cx:pt>
          <cx:pt idx="19108">12.45472268864614</cx:pt>
          <cx:pt idx="19109">12.453384080132761</cx:pt>
          <cx:pt idx="19110">12.452522867687859</cx:pt>
          <cx:pt idx="19111">12.452222625463129</cx:pt>
          <cx:pt idx="19112">12.452183942861771</cx:pt>
          <cx:pt idx="19113">12.4519820152133</cx:pt>
          <cx:pt idx="19114">12.451751291606911</cx:pt>
          <cx:pt idx="19115">12.44912802477271</cx:pt>
          <cx:pt idx="19116">12.449070061269151</cx:pt>
          <cx:pt idx="19117">12.44750675327988</cx:pt>
          <cx:pt idx="19118">12.446612620233539</cx:pt>
          <cx:pt idx="19119">12.446080502828741</cx:pt>
          <cx:pt idx="19120">12.44546877484132</cx:pt>
          <cx:pt idx="19121">12.44488623698645</cx:pt>
          <cx:pt idx="19122">12.443265771500689</cx:pt>
          <cx:pt idx="19123">12.44301184608501</cx:pt>
          <cx:pt idx="19124">12.44173639366584</cx:pt>
          <cx:pt idx="19125">12.44081606020832</cx:pt>
          <cx:pt idx="19126">12.44011459098526</cx:pt>
          <cx:pt idx="19127">12.43970948434138</cx:pt>
          <cx:pt idx="19128">12.43962329537584</cx:pt>
          <cx:pt idx="19129">12.439490275810231</cx:pt>
          <cx:pt idx="19130">12.438554622897509</cx:pt>
          <cx:pt idx="19131">12.436205989439189</cx:pt>
          <cx:pt idx="19132">12.436064938026711</cx:pt>
          <cx:pt idx="19133">12.435751387740471</cx:pt>
          <cx:pt idx="19134">12.43561350549815</cx:pt>
          <cx:pt idx="19135">12.435487970045241</cx:pt>
          <cx:pt idx="19136">12.433334718980429</cx:pt>
          <cx:pt idx="19137">12.432022436459111</cx:pt>
          <cx:pt idx="19138">12.429725838042231</cx:pt>
          <cx:pt idx="19139">12.42634441518627</cx:pt>
          <cx:pt idx="19140">12.42599020881501</cx:pt>
          <cx:pt idx="19141">12.42465176608339</cx:pt>
          <cx:pt idx="19142">12.423705324422199</cx:pt>
          <cx:pt idx="19143">12.42277212229299</cx:pt>
          <cx:pt idx="19144">12.422750357667089</cx:pt>
          <cx:pt idx="19145">12.422689366141441</cx:pt>
          <cx:pt idx="19146">12.421672129682751</cx:pt>
          <cx:pt idx="19147">12.42047224429496</cx:pt>
          <cx:pt idx="19148">12.42018380117158</cx:pt>
          <cx:pt idx="19149">12.419687457427999</cx:pt>
          <cx:pt idx="19150">12.41938296858013</cx:pt>
          <cx:pt idx="19151">12.419282337811071</cx:pt>
          <cx:pt idx="19152">12.418446518097969</cx:pt>
          <cx:pt idx="19153">12.418129408625409</cx:pt>
          <cx:pt idx="19154">12.41525942838755</cx:pt>
          <cx:pt idx="19155">12.414605989559529</cx:pt>
          <cx:pt idx="19156">12.414226423810771</cx:pt>
          <cx:pt idx="19157">12.41296417760257</cx:pt>
          <cx:pt idx="19158">12.41203433168301</cx:pt>
          <cx:pt idx="19159">12.41053427418565</cx:pt>
          <cx:pt idx="19160">12.406858597266879</cx:pt>
          <cx:pt idx="19161">12.406646491848941</cx:pt>
          <cx:pt idx="19162">12.40506341208738</cx:pt>
          <cx:pt idx="19163">12.404888196126439</cx:pt>
          <cx:pt idx="19164">12.40438938370105</cx:pt>
          <cx:pt idx="19165">12.40405828649873</cx:pt>
          <cx:pt idx="19166">12.40319807657786</cx:pt>
          <cx:pt idx="19167">12.40269317281091</cx:pt>
          <cx:pt idx="19168">12.40127941153094</cx:pt>
          <cx:pt idx="19169">12.40120877493062</cx:pt>
          <cx:pt idx="19170">12.39583786572584</cx:pt>
          <cx:pt idx="19171">12.394760046927329</cx:pt>
          <cx:pt idx="19172">12.394637102267399</cx:pt>
          <cx:pt idx="19173">12.394241105620839</cx:pt>
          <cx:pt idx="19174">12.39301889815486</cx:pt>
          <cx:pt idx="19175">12.392016755107971</cx:pt>
          <cx:pt idx="19176">12.39132584244174</cx:pt>
          <cx:pt idx="19177">12.391053089145149</cx:pt>
          <cx:pt idx="19178">12.39088428542121</cx:pt>
          <cx:pt idx="19179">12.390230043354389</cx:pt>
          <cx:pt idx="19180">12.389789230030731</cx:pt>
          <cx:pt idx="19181">12.38763270846913</cx:pt>
          <cx:pt idx="19182">12.387465305867289</cx:pt>
          <cx:pt idx="19183">12.385634705802619</cx:pt>
          <cx:pt idx="19184">12.385420766502669</cx:pt>
          <cx:pt idx="19185">12.38510573520729</cx:pt>
          <cx:pt idx="19186">12.38470271092231</cx:pt>
          <cx:pt idx="19187">12.383840164265751</cx:pt>
          <cx:pt idx="19188">12.3827648095606</cx:pt>
          <cx:pt idx="19189">12.382560755974749</cx:pt>
          <cx:pt idx="19190">12.382300991844041</cx:pt>
          <cx:pt idx="19191">12.381826215162461</cx:pt>
          <cx:pt idx="19192">12.381304750383411</cx:pt>
          <cx:pt idx="19193">12.379319792125781</cx:pt>
          <cx:pt idx="19194">12.3773549569748</cx:pt>
          <cx:pt idx="19195">12.376545679696029</cx:pt>
          <cx:pt idx="19196">12.375845590697001</cx:pt>
          <cx:pt idx="19197">12.37556734612135</cx:pt>
          <cx:pt idx="19198">12.37497771757049</cx:pt>
          <cx:pt idx="19199">12.37466370466108</cx:pt>
          <cx:pt idx="19200">12.373639886837701</cx:pt>
          <cx:pt idx="19201">12.373529094483169</cx:pt>
          <cx:pt idx="19202">12.373375207367699</cx:pt>
          <cx:pt idx="19203">12.37137781035071</cx:pt>
          <cx:pt idx="19204">12.36854248028526</cx:pt>
          <cx:pt idx="19205">12.3684943142301</cx:pt>
          <cx:pt idx="19206">12.368323215661229</cx:pt>
          <cx:pt idx="19207">12.36739363444766</cx:pt>
          <cx:pt idx="19208">12.365455639939521</cx:pt>
          <cx:pt idx="19209">12.363939016173971</cx:pt>
          <cx:pt idx="19210">12.362724478608129</cx:pt>
          <cx:pt idx="19211">12.362660092976171</cx:pt>
          <cx:pt idx="19212">12.36248340655423</cx:pt>
          <cx:pt idx="19213">12.362041701795111</cx:pt>
          <cx:pt idx="19214">12.361116192430771</cx:pt>
          <cx:pt idx="19215">12.35982328319403</cx:pt>
          <cx:pt idx="19216">12.35979510881937</cx:pt>
          <cx:pt idx="19217">12.359694002814781</cx:pt>
          <cx:pt idx="19218">12.354843087009559</cx:pt>
          <cx:pt idx="19219">12.35421123307535</cx:pt>
          <cx:pt idx="19220">12.35406796380804</cx:pt>
          <cx:pt idx="19221">12.353953955526309</cx:pt>
          <cx:pt idx="19222">12.353160797857139</cx:pt>
          <cx:pt idx="19223">12.35307931159724</cx:pt>
          <cx:pt idx="19224">12.35281469190598</cx:pt>
          <cx:pt idx="19225">12.35270629635918</cx:pt>
          <cx:pt idx="19226">12.352699544083039</cx:pt>
          <cx:pt idx="19227">12.352654097250079</cx:pt>
          <cx:pt idx="19228">12.35258006767371</cx:pt>
          <cx:pt idx="19229">12.35153213087364</cx:pt>
          <cx:pt idx="19230">12.350006822240861</cx:pt>
          <cx:pt idx="19231">12.34995378626213</cx:pt>
          <cx:pt idx="19232">12.34991994850941</cx:pt>
          <cx:pt idx="19233">12.347131083060381</cx:pt>
          <cx:pt idx="19234">12.34698177170997</cx:pt>
          <cx:pt idx="19235">12.346579943992269</cx:pt>
          <cx:pt idx="19236">12.34550480109908</cx:pt>
          <cx:pt idx="19237">12.34493611986942</cx:pt>
          <cx:pt idx="19238">12.34426370520355</cx:pt>
          <cx:pt idx="19239">12.34336979071078</cx:pt>
          <cx:pt idx="19240">12.34266839535541</cx:pt>
          <cx:pt idx="19241">12.3425612916967</cx:pt>
          <cx:pt idx="19242">12.34246959160855</cx:pt>
          <cx:pt idx="19243">12.34209963266964</cx:pt>
          <cx:pt idx="19244">12.341902512211639</cx:pt>
          <cx:pt idx="19245">12.340330245110721</cx:pt>
          <cx:pt idx="19246">12.3400714418029</cx:pt>
          <cx:pt idx="19247">12.33972788297333</cx:pt>
          <cx:pt idx="19248">12.339386101044489</cx:pt>
          <cx:pt idx="19249">12.33931502145029</cx:pt>
          <cx:pt idx="19250">12.339209868472601</cx:pt>
          <cx:pt idx="19251">12.33919227700984</cx:pt>
          <cx:pt idx="19252">12.33900728242606</cx:pt>
          <cx:pt idx="19253">12.33857593984845</cx:pt>
          <cx:pt idx="19254">12.33746791593507</cx:pt>
          <cx:pt idx="19255">12.33568544367375</cx:pt>
          <cx:pt idx="19256">12.33463693795132</cx:pt>
          <cx:pt idx="19257">12.332981471947081</cx:pt>
          <cx:pt idx="19258">12.33065927575713</cx:pt>
          <cx:pt idx="19259">12.329975642143509</cx:pt>
          <cx:pt idx="19260">12.32992428740034</cx:pt>
          <cx:pt idx="19261">12.327041644196109</cx:pt>
          <cx:pt idx="19262">12.32663606281799</cx:pt>
          <cx:pt idx="19263">12.326269338391061</cx:pt>
          <cx:pt idx="19264">12.326262494605711</cx:pt>
          <cx:pt idx="19265">12.32598318542026</cx:pt>
          <cx:pt idx="19266">12.325893178728339</cx:pt>
          <cx:pt idx="19267">12.324397429244801</cx:pt>
          <cx:pt idx="19268">12.3235650992495</cx:pt>
          <cx:pt idx="19269">12.32279491984248</cx:pt>
          <cx:pt idx="19270">12.322476711084111</cx:pt>
          <cx:pt idx="19271">12.32064237095873</cx:pt>
          <cx:pt idx="19272">12.320466182807481</cx:pt>
          <cx:pt idx="19273">12.319466636904201</cx:pt>
          <cx:pt idx="19274">12.31892766935893</cx:pt>
          <cx:pt idx="19275">12.317966486465471</cx:pt>
          <cx:pt idx="19276">12.317688868848849</cx:pt>
          <cx:pt idx="19277">12.31719464318823</cx:pt>
          <cx:pt idx="19278">12.317035187477851</cx:pt>
          <cx:pt idx="19279">12.31671827559644</cx:pt>
          <cx:pt idx="19280">12.308807273683501</cx:pt>
          <cx:pt idx="19281">12.307784250186369</cx:pt>
          <cx:pt idx="19282">12.307099074000821</cx:pt>
          <cx:pt idx="19283">12.30708976407711</cx:pt>
          <cx:pt idx="19284">12.3064355269528</cx:pt>
          <cx:pt idx="19285">12.3049083965637</cx:pt>
          <cx:pt idx="19286">12.303791229951891</cx:pt>
          <cx:pt idx="19287">12.303403285387279</cx:pt>
          <cx:pt idx="19288">12.303118045789949</cx:pt>
          <cx:pt idx="19289">12.300729648616761</cx:pt>
          <cx:pt idx="19290">12.300608686769801</cx:pt>
          <cx:pt idx="19291">12.29974610668547</cx:pt>
          <cx:pt idx="19292">12.299118589221029</cx:pt>
          <cx:pt idx="19293">12.294003586027319</cx:pt>
          <cx:pt idx="19294">12.293598842510679</cx:pt>
          <cx:pt idx="19295">12.293431007219899</cx:pt>
          <cx:pt idx="19296">12.29215138667608</cx:pt>
          <cx:pt idx="19297">12.29164236173416</cx:pt>
          <cx:pt idx="19298">12.29001533680055</cx:pt>
          <cx:pt idx="19299">12.28868147642552</cx:pt>
          <cx:pt idx="19300">12.28857631959359</cx:pt>
          <cx:pt idx="19301">12.288411231991279</cx:pt>
          <cx:pt idx="19302">12.288088668614639</cx:pt>
          <cx:pt idx="19303">12.28758357707461</cx:pt>
          <cx:pt idx="19304">12.28674386770677</cx:pt>
          <cx:pt idx="19305">12.28364432021143</cx:pt>
          <cx:pt idx="19306">12.28359438442474</cx:pt>
          <cx:pt idx="19307">12.28339910945264</cx:pt>
          <cx:pt idx="19308">12.28112985869552</cx:pt>
          <cx:pt idx="19309">12.281043022289561</cx:pt>
          <cx:pt idx="19310">12.27920760362127</cx:pt>
          <cx:pt idx="19311">12.27751855568833</cx:pt>
          <cx:pt idx="19312">12.277350565814389</cx:pt>
          <cx:pt idx="19313">12.276104312475461</cx:pt>
          <cx:pt idx="19314">12.275181251556759</cx:pt>
          <cx:pt idx="19315">12.270587843824449</cx:pt>
          <cx:pt idx="19316">12.27028681633586</cx:pt>
          <cx:pt idx="19317">12.270129189943731</cx:pt>
          <cx:pt idx="19318">12.268957179097921</cx:pt>
          <cx:pt idx="19319">12.268458818842131</cx:pt>
          <cx:pt idx="19320">12.26747222479055</cx:pt>
          <cx:pt idx="19321">12.26699796073714</cx:pt>
          <cx:pt idx="19322">12.2660467182316</cx:pt>
          <cx:pt idx="19323">12.26383357620681</cx:pt>
          <cx:pt idx="19324">12.263550556133399</cx:pt>
          <cx:pt idx="19325">12.263505989133201</cx:pt>
          <cx:pt idx="19326">12.26342206769516</cx:pt>
          <cx:pt idx="19327">12.262855807123559</cx:pt>
          <cx:pt idx="19328">12.26262969097071</cx:pt>
          <cx:pt idx="19329">12.26195593129453</cx:pt>
          <cx:pt idx="19330">12.259444800110639</cx:pt>
          <cx:pt idx="19331">12.259327361548561</cx:pt>
          <cx:pt idx="19332">12.25823801834507</cx:pt>
          <cx:pt idx="19333">12.25768944725357</cx:pt>
          <cx:pt idx="19334">12.25767187254384</cx:pt>
          <cx:pt idx="19335">12.25660290761992</cx:pt>
          <cx:pt idx="19336">12.25629320108829</cx:pt>
          <cx:pt idx="19337">12.25368794964854</cx:pt>
          <cx:pt idx="19338">12.253013998083169</cx:pt>
          <cx:pt idx="19339">12.25190713209485</cx:pt>
          <cx:pt idx="19340">12.25072116872288</cx:pt>
          <cx:pt idx="19341">12.249149555364591</cx:pt>
          <cx:pt idx="19342">12.248760845925</cx:pt>
          <cx:pt idx="19343">12.2461507494094</cx:pt>
          <cx:pt idx="19344">12.2450680019333</cx:pt>
          <cx:pt idx="19345">12.24481702230373</cx:pt>
          <cx:pt idx="19346">12.244221457167431</cx:pt>
          <cx:pt idx="19347">12.24409608613119</cx:pt>
          <cx:pt idx="19348">12.243927683693419</cx:pt>
          <cx:pt idx="19349">12.24128270929814</cx:pt>
          <cx:pt idx="19350">12.2390279127941</cx:pt>
          <cx:pt idx="19351">12.236062950495841</cx:pt>
          <cx:pt idx="19352">12.23562421021701</cx:pt>
          <cx:pt idx="19353">12.234196757045719</cx:pt>
          <cx:pt idx="19354">12.23278985780337</cx:pt>
          <cx:pt idx="19355">12.23226073384175</cx:pt>
          <cx:pt idx="19356">12.23220621004093</cx:pt>
          <cx:pt idx="19357">12.231576191431261</cx:pt>
          <cx:pt idx="19358">12.23139324549061</cx:pt>
          <cx:pt idx="19359">12.23118490983342</cx:pt>
          <cx:pt idx="19360">12.230932533125969</cx:pt>
          <cx:pt idx="19361">12.23078069465873</cx:pt>
          <cx:pt idx="19362">12.230469652836931</cx:pt>
          <cx:pt idx="19363">12.230442601564819</cx:pt>
          <cx:pt idx="19364">12.22983871031856</cx:pt>
          <cx:pt idx="19365">12.228282399737081</cx:pt>
          <cx:pt idx="19366">12.22669080897176</cx:pt>
          <cx:pt idx="19367">12.226210758083161</cx:pt>
          <cx:pt idx="19368">12.226192490175309</cx:pt>
          <cx:pt idx="19369">12.22615465865368</cx:pt>
          <cx:pt idx="19370">12.225618047161159</cx:pt>
          <cx:pt idx="19371">12.22434926311162</cx:pt>
          <cx:pt idx="19372">12.224097299274719</cx:pt>
          <cx:pt idx="19373">12.22328701881934</cx:pt>
          <cx:pt idx="19374">12.220120860158429</cx:pt>
          <cx:pt idx="19375">12.21877641696666</cx:pt>
          <cx:pt idx="19376">12.217930670921209</cx:pt>
          <cx:pt idx="19377">12.21603471282263</cx:pt>
          <cx:pt idx="19378">12.210792981478839</cx:pt>
          <cx:pt idx="19379">12.21051571487998</cx:pt>
          <cx:pt idx="19380">12.20998306150724</cx:pt>
          <cx:pt idx="19381">12.209740765652731</cx:pt>
          <cx:pt idx="19382">12.208762530804551</cx:pt>
          <cx:pt idx="19383">12.20664256184986</cx:pt>
          <cx:pt idx="19384">12.2054858416064</cx:pt>
          <cx:pt idx="19385">12.205350806724431</cx:pt>
          <cx:pt idx="19386">12.203618598491859</cx:pt>
          <cx:pt idx="19387">12.202249765346259</cx:pt>
          <cx:pt idx="19388">12.19946286032263</cx:pt>
          <cx:pt idx="19389">12.197063548492141</cx:pt>
          <cx:pt idx="19390">12.193605314396359</cx:pt>
          <cx:pt idx="19391">12.193466499604391</cx:pt>
          <cx:pt idx="19392">12.192488405173661</cx:pt>
          <cx:pt idx="19393">12.1912070240402</cx:pt>
          <cx:pt idx="19394">12.190727834833989</cx:pt>
          <cx:pt idx="19395">12.19032773303061</cx:pt>
          <cx:pt idx="19396">12.190091483445769</cx:pt>
          <cx:pt idx="19397">12.184413957909699</cx:pt>
          <cx:pt idx="19398">12.18359389171321</cx:pt>
          <cx:pt idx="19399">12.182927428967931</cx:pt>
          <cx:pt idx="19400">12.18284658624308</cx:pt>
          <cx:pt idx="19401">12.18227397116504</cx:pt>
          <cx:pt idx="19402">12.182174096381241</cx:pt>
          <cx:pt idx="19403">12.180412264270879</cx:pt>
          <cx:pt idx="19404">12.180058681539091</cx:pt>
          <cx:pt idx="19405">12.17865881660523</cx:pt>
          <cx:pt idx="19406">12.176685618886721</cx:pt>
          <cx:pt idx="19407">12.176658283822441</cx:pt>
          <cx:pt idx="19408">12.17494180822413</cx:pt>
          <cx:pt idx="19409">12.174823423173279</cx:pt>
          <cx:pt idx="19410">12.17437356307301</cx:pt>
          <cx:pt idx="19411">12.17415142092544</cx:pt>
          <cx:pt idx="19412">12.174098142505279</cx:pt>
          <cx:pt idx="19413">12.17302936730743</cx:pt>
          <cx:pt idx="19414">12.17272515604405</cx:pt>
          <cx:pt idx="19415">12.170852773655669</cx:pt>
          <cx:pt idx="19416">12.17007407671492</cx:pt>
          <cx:pt idx="19417">12.169958184002549</cx:pt>
          <cx:pt idx="19418">12.169740874257929</cx:pt>
          <cx:pt idx="19419">12.168309155719481</cx:pt>
          <cx:pt idx="19420">12.16739819971453</cx:pt>
          <cx:pt idx="19421">12.16737321116557</cx:pt>
          <cx:pt idx="19422">12.167102566743271</cx:pt>
          <cx:pt idx="19423">12.16647735490878</cx:pt>
          <cx:pt idx="19424">12.16624444205741</cx:pt>
          <cx:pt idx="19425">12.165266990975461</cx:pt>
          <cx:pt idx="19426">12.16523451774323</cx:pt>
          <cx:pt idx="19427">12.164877398092511</cx:pt>
          <cx:pt idx="19428">12.16220463864286</cx:pt>
          <cx:pt idx="19429">12.159578158566919</cx:pt>
          <cx:pt idx="19430">12.1582210232334</cx:pt>
          <cx:pt idx="19431">12.15817415620845</cx:pt>
          <cx:pt idx="19432">12.15738854954953</cx:pt>
          <cx:pt idx="19433">12.15607663648068</cx:pt>
          <cx:pt idx="19434">12.155237690035831</cx:pt>
          <cx:pt idx="19435">12.15379862281392</cx:pt>
          <cx:pt idx="19436">12.15318551231015</cx:pt>
          <cx:pt idx="19437">12.150734061973861</cx:pt>
          <cx:pt idx="19438">12.15042905740907</cx:pt>
          <cx:pt idx="19439">12.149869350227011</cx:pt>
          <cx:pt idx="19440">12.14880410429644</cx:pt>
          <cx:pt idx="19441">12.145756034252599</cx:pt>
          <cx:pt idx="19442">12.14398506668126</cx:pt>
          <cx:pt idx="19443">12.143765327578221</cx:pt>
          <cx:pt idx="19444">12.143731039589071</cx:pt>
          <cx:pt idx="19445">12.14280189851538</cx:pt>
          <cx:pt idx="19446">12.142389551928719</cx:pt>
          <cx:pt idx="19447">12.142269472033741</cx:pt>
          <cx:pt idx="19448">12.141387093755849</cx:pt>
          <cx:pt idx="19449">12.139783473464631</cx:pt>
          <cx:pt idx="19450">12.13856815517477</cx:pt>
          <cx:pt idx="19451">12.137771493177871</cx:pt>
          <cx:pt idx="19452">12.13699254615719</cx:pt>
          <cx:pt idx="19453">12.13691886096025</cx:pt>
          <cx:pt idx="19454">12.135854141406529</cx:pt>
          <cx:pt idx="19455">12.13505533548364</cx:pt>
          <cx:pt idx="19456">12.13471032138151</cx:pt>
          <cx:pt idx="19457">12.133078858406551</cx:pt>
          <cx:pt idx="19458">12.13305237972912</cx:pt>
          <cx:pt idx="19459">12.132658357884459</cx:pt>
          <cx:pt idx="19460">12.132561242188419</cx:pt>
          <cx:pt idx="19461">12.13207837385389</cx:pt>
          <cx:pt idx="19462">12.130683950232161</cx:pt>
          <cx:pt idx="19463">12.13060988560426</cx:pt>
          <cx:pt idx="19464">12.130448912647809</cx:pt>
          <cx:pt idx="19465">12.12971989378714</cx:pt>
          <cx:pt idx="19466">12.129672944573329</cx:pt>
          <cx:pt idx="19467">12.1284358603741</cx:pt>
          <cx:pt idx="19468">12.12842266795186</cx:pt>
          <cx:pt idx="19469">12.12573999767312</cx:pt>
          <cx:pt idx="19470">12.123570166113639</cx:pt>
          <cx:pt idx="19471">12.121701384297481</cx:pt>
          <cx:pt idx="19472">12.11827560333249</cx:pt>
          <cx:pt idx="19473">12.11692380770398</cx:pt>
          <cx:pt idx="19474">12.11665761286304</cx:pt>
          <cx:pt idx="19475">12.116336373581399</cx:pt>
          <cx:pt idx="19476">12.11533907691356</cx:pt>
          <cx:pt idx="19477">12.11506870348456</cx:pt>
          <cx:pt idx="19478">12.114918438944249</cx:pt>
          <cx:pt idx="19479">12.114908260540471</cx:pt>
          <cx:pt idx="19480">12.11413245338646</cx:pt>
          <cx:pt idx="19481">12.11361047769279</cx:pt>
          <cx:pt idx="19482">12.11066781522918</cx:pt>
          <cx:pt idx="19483">12.11028878819663</cx:pt>
          <cx:pt idx="19484">12.1078916583661</cx:pt>
          <cx:pt idx="19485">12.107596927353111</cx:pt>
          <cx:pt idx="19486">12.1054807243871</cx:pt>
          <cx:pt idx="19487">12.10524049077336</cx:pt>
          <cx:pt idx="19488">12.10483917658372</cx:pt>
          <cx:pt idx="19489">12.100988805489081</cx:pt>
          <cx:pt idx="19490">12.09985661695532</cx:pt>
          <cx:pt idx="19491">12.09874571129567</cx:pt>
          <cx:pt idx="19492">12.098330502373781</cx:pt>
          <cx:pt idx="19493">12.09704155692074</cx:pt>
          <cx:pt idx="19494">12.09687314085657</cx:pt>
          <cx:pt idx="19495">12.09671487357979</cx:pt>
          <cx:pt idx="19496">12.091919938818529</cx:pt>
          <cx:pt idx="19497">12.090334357658231</cx:pt>
          <cx:pt idx="19498">12.09031098604785</cx:pt>
          <cx:pt idx="19499">12.08973955232538</cx:pt>
          <cx:pt idx="19500">12.087405765763791</cx:pt>
          <cx:pt idx="19501">12.08695560627466</cx:pt>
          <cx:pt idx="19502">12.086205542847649</cx:pt>
          <cx:pt idx="19503">12.08603908692254</cx:pt>
          <cx:pt idx="19504">12.085792350163469</cx:pt>
          <cx:pt idx="19505">12.08564208260389</cx:pt>
          <cx:pt idx="19506">12.084714462525451</cx:pt>
          <cx:pt idx="19507">12.084391719058321</cx:pt>
          <cx:pt idx="19508">12.08243598800512</cx:pt>
          <cx:pt idx="19509">12.08159181558104</cx:pt>
          <cx:pt idx="19510">12.08125273998249</cx:pt>
          <cx:pt idx="19511">12.079346335476369</cx:pt>
          <cx:pt idx="19512">12.07691665606133</cx:pt>
          <cx:pt idx="19513">12.076332999479</cx:pt>
          <cx:pt idx="19514">12.073766209666109</cx:pt>
          <cx:pt idx="19515">12.07328086860244</cx:pt>
          <cx:pt idx="19516">12.07151908106651</cx:pt>
          <cx:pt idx="19517">12.07143288089399</cx:pt>
          <cx:pt idx="19518">12.070597915298229</cx:pt>
          <cx:pt idx="19519">12.07047471196263</cx:pt>
          <cx:pt idx="19520">12.068922905807449</cx:pt>
          <cx:pt idx="19521">12.06839857154141</cx:pt>
          <cx:pt idx="19522">12.067879037846909</cx:pt>
          <cx:pt idx="19523">12.067068674875539</cx:pt>
          <cx:pt idx="19524">12.065350400009059</cx:pt>
          <cx:pt idx="19525">12.06469639763535</cx:pt>
          <cx:pt idx="19526">12.064256960052431</cx:pt>
          <cx:pt idx="19527">12.06420085776119</cx:pt>
          <cx:pt idx="19528">12.063882664856511</cx:pt>
          <cx:pt idx="19529">12.060030688867799</cx:pt>
          <cx:pt idx="19530">12.05908428603818</cx:pt>
          <cx:pt idx="19531">12.05885474317099</cx:pt>
          <cx:pt idx="19532">12.05835658747416</cx:pt>
          <cx:pt idx="19533">12.05785361334498</cx:pt>
          <cx:pt idx="19534">12.055207340051091</cx:pt>
          <cx:pt idx="19535">12.05409138121815</cx:pt>
          <cx:pt idx="19536">12.05342589003501</cx:pt>
          <cx:pt idx="19537">12.05337965401387</cx:pt>
          <cx:pt idx="19538">12.050307410429699</cx:pt>
          <cx:pt idx="19539">12.04999281213747</cx:pt>
          <cx:pt idx="19540">12.047517138961609</cx:pt>
          <cx:pt idx="19541">12.047447999624859</cx:pt>
          <cx:pt idx="19542">12.043158190251759</cx:pt>
          <cx:pt idx="19543">12.04199593902085</cx:pt>
          <cx:pt idx="19544">12.04122777625777</cx:pt>
          <cx:pt idx="19545">12.04113783601392</cx:pt>
          <cx:pt idx="19546">12.04083111711069</cx:pt>
          <cx:pt idx="19547">12.04060473056909</cx:pt>
          <cx:pt idx="19548">12.040287149641991</cx:pt>
          <cx:pt idx="19549">12.04026310740217</cx:pt>
          <cx:pt idx="19550">12.03849914585896</cx:pt>
          <cx:pt idx="19551">12.03673387040085</cx:pt>
          <cx:pt idx="19552">12.036619322477421</cx:pt>
          <cx:pt idx="19553">12.036241774378929</cx:pt>
          <cx:pt idx="19554">12.035319004009869</cx:pt>
          <cx:pt idx="19555">12.0342179439345</cx:pt>
          <cx:pt idx="19556">12.03157537523933</cx:pt>
          <cx:pt idx="19557">12.030997480862149</cx:pt>
          <cx:pt idx="19558">12.03095249250069</cx:pt>
          <cx:pt idx="19559">12.030583270265531</cx:pt>
          <cx:pt idx="19560">12.029562051567909</cx:pt>
          <cx:pt idx="19561">12.028734858792451</cx:pt>
          <cx:pt idx="19562">12.02852599087357</cx:pt>
          <cx:pt idx="19563">12.028375129834419</cx:pt>
          <cx:pt idx="19564">12.027620242460561</cx:pt>
          <cx:pt idx="19565">12.02690115471348</cx:pt>
          <cx:pt idx="19566">12.02504291512216</cx:pt>
          <cx:pt idx="19567">12.024844314038271</cx:pt>
          <cx:pt idx="19568">12.02465407233783</cx:pt>
          <cx:pt idx="19569">12.024479329991649</cx:pt>
          <cx:pt idx="19570">12.02285036344513</cx:pt>
          <cx:pt idx="19571">12.022160282348629</cx:pt>
          <cx:pt idx="19572">12.02204804139604</cx:pt>
          <cx:pt idx="19573">12.02057462640486</cx:pt>
          <cx:pt idx="19574">12.01974739202287</cx:pt>
          <cx:pt idx="19575">12.01954445204939</cx:pt>
          <cx:pt idx="19576">12.01871043678784</cx:pt>
          <cx:pt idx="19577">12.01869499133848</cx:pt>
          <cx:pt idx="19578">12.018345365854699</cx:pt>
          <cx:pt idx="19579">12.018135874169159</cx:pt>
          <cx:pt idx="19580">12.017991867497139</cx:pt>
          <cx:pt idx="19581">12.01754636470679</cx:pt>
          <cx:pt idx="19582">12.016667004135771</cx:pt>
          <cx:pt idx="19583">12.015204314087381</cx:pt>
          <cx:pt idx="19584">12.01418226195422</cx:pt>
          <cx:pt idx="19585">12.01281385947266</cx:pt>
          <cx:pt idx="19586">12.012733267140581</cx:pt>
          <cx:pt idx="19587">12.01264891402575</cx:pt>
          <cx:pt idx="19588">12.01191791257474</cx:pt>
          <cx:pt idx="19589">12.01170088894264</cx:pt>
          <cx:pt idx="19590">12.010665146658541</cx:pt>
          <cx:pt idx="19591">12.009023165341</cx:pt>
          <cx:pt idx="19592">12.00844022882657</cx:pt>
          <cx:pt idx="19593">12.00835507805459</cx:pt>
          <cx:pt idx="19594">12.00739558558881</cx:pt>
          <cx:pt idx="19595">12.006954407908481</cx:pt>
          <cx:pt idx="19596">12.006464948043</cx:pt>
          <cx:pt idx="19597">12.00376192463353</cx:pt>
          <cx:pt idx="19598">12.003159539144329</cx:pt>
          <cx:pt idx="19599">12.002326314374359</cx:pt>
          <cx:pt idx="19600">11.999488388610031</cx:pt>
          <cx:pt idx="19601">11.997982615851379</cx:pt>
          <cx:pt idx="19602">11.996421661740261</cx:pt>
          <cx:pt idx="19603">11.996391576064729</cx:pt>
          <cx:pt idx="19604">11.9959712538895</cx:pt>
          <cx:pt idx="19605">11.995852085840291</cx:pt>
          <cx:pt idx="19606">11.99403565159955</cx:pt>
          <cx:pt idx="19607">11.99348743048418</cx:pt>
          <cx:pt idx="19608">11.992361850921441</cx:pt>
          <cx:pt idx="19609">11.99199316642348</cx:pt>
          <cx:pt idx="19610">11.991865391810901</cx:pt>
          <cx:pt idx="19611">11.988811278602959</cx:pt>
          <cx:pt idx="19612">11.988688247448</cx:pt>
          <cx:pt idx="19613">11.987198437228869</cx:pt>
          <cx:pt idx="19614">11.9871625839681</cx:pt>
          <cx:pt idx="19615">11.98620330313787</cx:pt>
          <cx:pt idx="19616">11.984512469329459</cx:pt>
          <cx:pt idx="19617">11.98429154985867</cx:pt>
          <cx:pt idx="19618">11.983592199823629</cx:pt>
          <cx:pt idx="19619">11.98328219655453</cx:pt>
          <cx:pt idx="19620">11.982406847669569</cx:pt>
          <cx:pt idx="19621">11.98116788191515</cx:pt>
          <cx:pt idx="19622">11.980821481900181</cx:pt>
          <cx:pt idx="19623">11.978853940936361</cx:pt>
          <cx:pt idx="19624">11.97857708873258</cx:pt>
          <cx:pt idx="19625">11.9777984538925</cx:pt>
          <cx:pt idx="19626">11.97497148698757</cx:pt>
          <cx:pt idx="19627">11.97019377863781</cx:pt>
          <cx:pt idx="19628">11.969088145278601</cx:pt>
          <cx:pt idx="19629">11.968874031689131</cx:pt>
          <cx:pt idx="19630">11.968760163794331</cx:pt>
          <cx:pt idx="19631">11.968673306625471</cx:pt>
          <cx:pt idx="19632">11.96864506879238</cx:pt>
          <cx:pt idx="19633">11.968331139658259</cx:pt>
          <cx:pt idx="19634">11.96757328130715</cx:pt>
          <cx:pt idx="19635">11.967509927762039</cx:pt>
          <cx:pt idx="19636">11.965063315865191</cx:pt>
          <cx:pt idx="19637">11.964869248265231</cx:pt>
          <cx:pt idx="19638">11.96408482703751</cx:pt>
          <cx:pt idx="19639">11.962974003747821</cx:pt>
          <cx:pt idx="19640">11.95741049307466</cx:pt>
          <cx:pt idx="19641">11.956928235944419</cx:pt>
          <cx:pt idx="19642">11.95652439975937</cx:pt>
          <cx:pt idx="19643">11.95607580898816</cx:pt>
          <cx:pt idx="19644">11.955887709514609</cx:pt>
          <cx:pt idx="19645">11.95549104801678</cx:pt>
          <cx:pt idx="19646">11.955424686879351</cx:pt>
          <cx:pt idx="19647">11.955162592023971</cx:pt>
          <cx:pt idx="19648">11.955145957709449</cx:pt>
          <cx:pt idx="19649">11.95462779357328</cx:pt>
          <cx:pt idx="19650">11.954137737237851</cx:pt>
          <cx:pt idx="19651">11.95294686679517</cx:pt>
          <cx:pt idx="19652">11.951875528631991</cx:pt>
          <cx:pt idx="19653">11.949932839470719</cx:pt>
          <cx:pt idx="19654">11.949647674164691</cx:pt>
          <cx:pt idx="19655">11.94781897447927</cx:pt>
          <cx:pt idx="19656">11.94743561578</cx:pt>
          <cx:pt idx="19657">11.947036918037449</cx:pt>
          <cx:pt idx="19658">11.945769005222861</cx:pt>
          <cx:pt idx="19659">11.944891406139559</cx:pt>
          <cx:pt idx="19660">11.944728693110109</cx:pt>
          <cx:pt idx="19661">11.94399009170661</cx:pt>
          <cx:pt idx="19662">11.94366583214808</cx:pt>
          <cx:pt idx="19663">11.9423234809368</cx:pt>
          <cx:pt idx="19664">11.941974072732689</cx:pt>
          <cx:pt idx="19665">11.940710473663851</cx:pt>
          <cx:pt idx="19666">11.93874222571894</cx:pt>
          <cx:pt idx="19667">11.937609246283859</cx:pt>
          <cx:pt idx="19668">11.937029352857239</cx:pt>
          <cx:pt idx="19669">11.93630925509602</cx:pt>
          <cx:pt idx="19670">11.93625212483585</cx:pt>
          <cx:pt idx="19671">11.935070756726811</cx:pt>
          <cx:pt idx="19672">11.934636367156759</cx:pt>
          <cx:pt idx="19673">11.93409327213991</cx:pt>
          <cx:pt idx="19674">11.932760399302589</cx:pt>
          <cx:pt idx="19675">11.932126325199119</cx:pt>
          <cx:pt idx="19676">11.931795295347831</cx:pt>
          <cx:pt idx="19677">11.93158224616154</cx:pt>
          <cx:pt idx="19678">11.931561158327989</cx:pt>
          <cx:pt idx="19679">11.928469045148489</cx:pt>
          <cx:pt idx="19680">11.92842838392761</cx:pt>
          <cx:pt idx="19681">11.92842588944853</cx:pt>
          <cx:pt idx="19682">11.92573391470204</cx:pt>
          <cx:pt idx="19683">11.92546498421077</cx:pt>
          <cx:pt idx="19684">11.924035813429221</cx:pt>
          <cx:pt idx="19685">11.923921366191299</cx:pt>
          <cx:pt idx="19686">11.92350217401609</cx:pt>
          <cx:pt idx="19687">11.922481430404931</cx:pt>
          <cx:pt idx="19688">11.922459574203151</cx:pt>
          <cx:pt idx="19689">11.920310147811881</cx:pt>
          <cx:pt idx="19690">11.91860833630977</cx:pt>
          <cx:pt idx="19691">11.918100955414509</cx:pt>
          <cx:pt idx="19692">11.91754070153012</cx:pt>
          <cx:pt idx="19693">11.91667890139275</cx:pt>
          <cx:pt idx="19694">11.91591221462016</cx:pt>
          <cx:pt idx="19695">11.914175998830061</cx:pt>
          <cx:pt idx="19696">11.91293689831989</cx:pt>
          <cx:pt idx="19697">11.91208203802349</cx:pt>
          <cx:pt idx="19698">11.91123722817205</cx:pt>
          <cx:pt idx="19699">11.91116401318806</cx:pt>
          <cx:pt idx="19700">11.910782487162569</cx:pt>
          <cx:pt idx="19701">11.906686679826439</cx:pt>
          <cx:pt idx="19702">11.905901320630139</cx:pt>
          <cx:pt idx="19703">11.905711110141519</cx:pt>
          <cx:pt idx="19704">11.905166845180901</cx:pt>
          <cx:pt idx="19705">11.905096884897119</cx:pt>
          <cx:pt idx="19706">11.90469346192698</cx:pt>
          <cx:pt idx="19707">11.90187637523354</cx:pt>
          <cx:pt idx="19708">11.900690724976551</cx:pt>
          <cx:pt idx="19709">11.900630004537261</cx:pt>
          <cx:pt idx="19710">11.898851517435819</cx:pt>
          <cx:pt idx="19711">11.897738626281869</cx:pt>
          <cx:pt idx="19712">11.89582893215451</cx:pt>
          <cx:pt idx="19713">11.89395962201826</cx:pt>
          <cx:pt idx="19714">11.893037930525409</cx:pt>
          <cx:pt idx="19715">11.89243439934782</cx:pt>
          <cx:pt idx="19716">11.891594337418351</cx:pt>
          <cx:pt idx="19717">11.891571626065771</cx:pt>
          <cx:pt idx="19718">11.890845137681101</cx:pt>
          <cx:pt idx="19719">11.890815006927181</cx:pt>
          <cx:pt idx="19720">11.89076667269579</cx:pt>
          <cx:pt idx="19721">11.890464197284039</cx:pt>
          <cx:pt idx="19722">11.88670089049729</cx:pt>
          <cx:pt idx="19723">11.88564855406908</cx:pt>
          <cx:pt idx="19724">11.88343713115418</cx:pt>
          <cx:pt idx="19725">11.88156209305186</cx:pt>
          <cx:pt idx="19726">11.877982957865649</cx:pt>
          <cx:pt idx="19727">11.87653315874406</cx:pt>
          <cx:pt idx="19728">11.876349678814041</cx:pt>
          <cx:pt idx="19729">11.87558394020469</cx:pt>
          <cx:pt idx="19730">11.875359428770659</cx:pt>
          <cx:pt idx="19731">11.874746097776191</cx:pt>
          <cx:pt idx="19732">11.874303520966709</cx:pt>
          <cx:pt idx="19733">11.873783795255211</cx:pt>
          <cx:pt idx="19734">11.87157036223811</cx:pt>
          <cx:pt idx="19735">11.871545919903889</cx:pt>
          <cx:pt idx="19736">11.87077595421523</cx:pt>
          <cx:pt idx="19737">11.86783328273555</cx:pt>
          <cx:pt idx="19738">11.86626878279851</cx:pt>
          <cx:pt idx="19739">11.866245728482159</cx:pt>
          <cx:pt idx="19740">11.86569099637317</cx:pt>
          <cx:pt idx="19741">11.86475986922453</cx:pt>
          <cx:pt idx="19742">11.86102018575445</cx:pt>
          <cx:pt idx="19743">11.86007054434647</cx:pt>
          <cx:pt idx="19744">11.859610278194481</cx:pt>
          <cx:pt idx="19745">11.858286445104669</cx:pt>
          <cx:pt idx="19746">11.85821358623919</cx:pt>
          <cx:pt idx="19747">11.85804642968905</cx:pt>
          <cx:pt idx="19748">11.857256689654321</cx:pt>
          <cx:pt idx="19749">11.85719432789505</cx:pt>
          <cx:pt idx="19750">11.855950686752729</cx:pt>
          <cx:pt idx="19751">11.855796042174269</cx:pt>
          <cx:pt idx="19752">11.854364466942981</cx:pt>
          <cx:pt idx="19753">11.853039847561959</cx:pt>
          <cx:pt idx="19754">11.85287476165646</cx:pt>
          <cx:pt idx="19755">11.848051370783629</cx:pt>
          <cx:pt idx="19756">11.845697758065191</cx:pt>
          <cx:pt idx="19757">11.84347387071012</cx:pt>
          <cx:pt idx="19758">11.842443041117679</cx:pt>
          <cx:pt idx="19759">11.8409403351011</cx:pt>
          <cx:pt idx="19760">11.840377760172229</cx:pt>
          <cx:pt idx="19761">11.839451919773451</cx:pt>
          <cx:pt idx="19762">11.83942300667902</cx:pt>
          <cx:pt idx="19763">11.839196909918449</cx:pt>
          <cx:pt idx="19764">11.839119278469109</cx:pt>
          <cx:pt idx="19765">11.83875605337858</cx:pt>
          <cx:pt idx="19766">11.8386772903677</cx:pt>
          <cx:pt idx="19767">11.83741449487497</cx:pt>
          <cx:pt idx="19768">11.8368864039704</cx:pt>
          <cx:pt idx="19769">11.83609434879744</cx:pt>
          <cx:pt idx="19770">11.835221996490841</cx:pt>
          <cx:pt idx="19771">11.834288041946101</cx:pt>
          <cx:pt idx="19772">11.8340213113726</cx:pt>
          <cx:pt idx="19773">11.83153545136202</cx:pt>
          <cx:pt idx="19774">11.83078004063235</cx:pt>
          <cx:pt idx="19775">11.83057010301534</cx:pt>
          <cx:pt idx="19776">11.829821317570801</cx:pt>
          <cx:pt idx="19777">11.829769225039749</cx:pt>
          <cx:pt idx="19778">11.829411486586331</cx:pt>
          <cx:pt idx="19779">11.82904607052212</cx:pt>
          <cx:pt idx="19780">11.828928449034541</cx:pt>
          <cx:pt idx="19781">11.828765074798239</cx:pt>
          <cx:pt idx="19782">11.82601001894183</cx:pt>
          <cx:pt idx="19783">11.82477757366847</cx:pt>
          <cx:pt idx="19784">11.824654622345539</cx:pt>
          <cx:pt idx="19785">11.824353030350339</cx:pt>
          <cx:pt idx="19786">11.824121330679731</cx:pt>
          <cx:pt idx="19787">11.82363941438153</cx:pt>
          <cx:pt idx="19788">11.82307572179443</cx:pt>
          <cx:pt idx="19789">11.82174969207615</cx:pt>
          <cx:pt idx="19790">11.82161727253389</cx:pt>
          <cx:pt idx="19791">11.82124955940357</cx:pt>
          <cx:pt idx="19792">11.81967108908921</cx:pt>
          <cx:pt idx="19793">11.81912215609929</cx:pt>
          <cx:pt idx="19794">11.818747864629721</cx:pt>
          <cx:pt idx="19795">11.817847451820301</cx:pt>
          <cx:pt idx="19796">11.815341222317979</cx:pt>
          <cx:pt idx="19797">11.815098580853149</cx:pt>
          <cx:pt idx="19798">11.81430959125654</cx:pt>
          <cx:pt idx="19799">11.814287863238571</cx:pt>
          <cx:pt idx="19800">11.81354524478008</cx:pt>
          <cx:pt idx="19801">11.81310566979872</cx:pt>
          <cx:pt idx="19802">11.811871001403579</cx:pt>
          <cx:pt idx="19803">11.811191653519501</cx:pt>
          <cx:pt idx="19804">11.810917312999431</cx:pt>
          <cx:pt idx="19805">11.81064649767225</cx:pt>
          <cx:pt idx="19806">11.809912977555291</cx:pt>
          <cx:pt idx="19807">11.809228461425541</cx:pt>
          <cx:pt idx="19808">11.80911922795093</cx:pt>
          <cx:pt idx="19809">11.807799409537189</cx:pt>
          <cx:pt idx="19810">11.807486833796091</cx:pt>
          <cx:pt idx="19811">11.80659786050531</cx:pt>
          <cx:pt idx="19812">11.803167503417511</cx:pt>
          <cx:pt idx="19813">11.80169343749955</cx:pt>
          <cx:pt idx="19814">11.80113126523139</cx:pt>
          <cx:pt idx="19815">11.79953153653104</cx:pt>
          <cx:pt idx="19816">11.7994951258898</cx:pt>
          <cx:pt idx="19817">11.79935883082984</cx:pt>
          <cx:pt idx="19818">11.798447542451269</cx:pt>
          <cx:pt idx="19819">11.79833641979458</cx:pt>
          <cx:pt idx="19820">11.797539417296489</cx:pt>
          <cx:pt idx="19821">11.797403828834</cx:pt>
          <cx:pt idx="19822">11.79722399885714</cx:pt>
          <cx:pt idx="19823">11.796062586300989</cx:pt>
          <cx:pt idx="19824">11.79518387866743</cx:pt>
          <cx:pt idx="19825">11.79332242298044</cx:pt>
          <cx:pt idx="19826">11.79323230296394</cx:pt>
          <cx:pt idx="19827">11.791753192389351</cx:pt>
          <cx:pt idx="19828">11.790199418033239</cx:pt>
          <cx:pt idx="19829">11.788808607821609</cx:pt>
          <cx:pt idx="19830">11.78833034399698</cx:pt>
          <cx:pt idx="19831">11.78696900651777</cx:pt>
          <cx:pt idx="19832">11.786417681445521</cx:pt>
          <cx:pt idx="19833">11.786374801071361</cx:pt>
          <cx:pt idx="19834">11.78412833898261</cx:pt>
          <cx:pt idx="19835">11.78283306328745</cx:pt>
          <cx:pt idx="19836">11.78218221409232</cx:pt>
          <cx:pt idx="19837">11.78217934332889</cx:pt>
          <cx:pt idx="19838">11.78150357922318</cx:pt>
          <cx:pt idx="19839">11.781255881358479</cx:pt>
          <cx:pt idx="19840">11.781112240255879</cx:pt>
          <cx:pt idx="19841">11.78077583955487</cx:pt>
          <cx:pt idx="19842">11.778580830275679</cx:pt>
          <cx:pt idx="19843">11.778488576575869</cx:pt>
          <cx:pt idx="19844">11.77797846354755</cx:pt>
          <cx:pt idx="19845">11.776976567020681</cx:pt>
          <cx:pt idx="19846">11.774661415445641</cx:pt>
          <cx:pt idx="19847">11.773913572084791</cx:pt>
          <cx:pt idx="19848">11.77337263597491</cx:pt>
          <cx:pt idx="19849">11.772852957325</cx:pt>
          <cx:pt idx="19850">11.7714540983983</cx:pt>
          <cx:pt idx="19851">11.77026274048346</cx:pt>
          <cx:pt idx="19852">11.77024909153157</cx:pt>
          <cx:pt idx="19853">11.7700465869846</cx:pt>
          <cx:pt idx="19854">11.76852410744362</cx:pt>
          <cx:pt idx="19855">11.768335013963149</cx:pt>
          <cx:pt idx="19856">11.76796625504579</cx:pt>
          <cx:pt idx="19857">11.767951700317299</cx:pt>
          <cx:pt idx="19858">11.76685869882451</cx:pt>
          <cx:pt idx="19859">11.762771976849461</cx:pt>
          <cx:pt idx="19860">11.76218255535942</cx:pt>
          <cx:pt idx="19861">11.761806755295369</cx:pt>
          <cx:pt idx="19862">11.761764279121611</cx:pt>
          <cx:pt idx="19863">11.761268544001201</cx:pt>
          <cx:pt idx="19864">11.758780891609179</cx:pt>
          <cx:pt idx="19865">11.758254113516371</cx:pt>
          <cx:pt idx="19866">11.758100346185589</cx:pt>
          <cx:pt idx="19867">11.75648667183364</cx:pt>
          <cx:pt idx="19868">11.756472842684561</cx:pt>
          <cx:pt idx="19869">11.75643822045679</cx:pt>
          <cx:pt idx="19870">11.755476286887641</cx:pt>
          <cx:pt idx="19871">11.75535462959512</cx:pt>
          <cx:pt idx="19872">11.75346259654615</cx:pt>
          <cx:pt idx="19873">11.75318256477612</cx:pt>
          <cx:pt idx="19874">11.75179150098441</cx:pt>
          <cx:pt idx="19875">11.750892953860919</cx:pt>
          <cx:pt idx="19876">11.749508834212399</cx:pt>
          <cx:pt idx="19877">11.749387702407949</cx:pt>
          <cx:pt idx="19878">11.74905082893453</cx:pt>
          <cx:pt idx="19879">11.7490176463618</cx:pt>
          <cx:pt idx="19880">11.748908221531419</cx:pt>
          <cx:pt idx="19881">11.74886179126749</cx:pt>
          <cx:pt idx="19882">11.748432881808521</cx:pt>
          <cx:pt idx="19883">11.74810583919635</cx:pt>
          <cx:pt idx="19884">11.74725329578173</cx:pt>
          <cx:pt idx="19885">11.746029942894189</cx:pt>
          <cx:pt idx="19886">11.74602398512728</cx:pt>
          <cx:pt idx="19887">11.74492569047931</cx:pt>
          <cx:pt idx="19888">11.743112711050641</cx:pt>
          <cx:pt idx="19889">11.742533772378399</cx:pt>
          <cx:pt idx="19890">11.74188335740385</cx:pt>
          <cx:pt idx="19891">11.74123322513214</cx:pt>
          <cx:pt idx="19892">11.740971151442119</cx:pt>
          <cx:pt idx="19893">11.74077083459377</cx:pt>
          <cx:pt idx="19894">11.739504461077511</cx:pt>
          <cx:pt idx="19895">11.73928783757931</cx:pt>
          <cx:pt idx="19896">11.73901896096749</cx:pt>
          <cx:pt idx="19897">11.73870649593534</cx:pt>
          <cx:pt idx="19898">11.738392511595579</cx:pt>
          <cx:pt idx="19899">11.73837576153476</cx:pt>
          <cx:pt idx="19900">11.73598374853267</cx:pt>
          <cx:pt idx="19901">11.73441349533037</cx:pt>
          <cx:pt idx="19902">11.734156353991629</cx:pt>
          <cx:pt idx="19903">11.73118090652342</cx:pt>
          <cx:pt idx="19904">11.73104425809843</cx:pt>
          <cx:pt idx="19905">11.730056186281971</cx:pt>
          <cx:pt idx="19906">11.72951779114813</cx:pt>
          <cx:pt idx="19907">11.72896226035361</cx:pt>
          <cx:pt idx="19908">11.728514436429229</cx:pt>
          <cx:pt idx="19909">11.72823140704398</cx:pt>
          <cx:pt idx="19910">11.72463379778657</cx:pt>
          <cx:pt idx="19911">11.724250273715819</cx:pt>
          <cx:pt idx="19912">11.72422199855345</cx:pt>
          <cx:pt idx="19913">11.724199876517639</cx:pt>
          <cx:pt idx="19914">11.723892563841121</cx:pt>
          <cx:pt idx="19915">11.72318619122499</cx:pt>
          <cx:pt idx="19916">11.722684309632079</cx:pt>
          <cx:pt idx="19917">11.722473666316009</cx:pt>
          <cx:pt idx="19918">11.719965514141361</cx:pt>
          <cx:pt idx="19919">11.71872336595928</cx:pt>
          <cx:pt idx="19920">11.71604048718296</cx:pt>
          <cx:pt idx="19921">11.715803355271101</cx:pt>
          <cx:pt idx="19922">11.71342239318674</cx:pt>
          <cx:pt idx="19923">11.713317087988569</cx:pt>
          <cx:pt idx="19924">11.711789763311179</cx:pt>
          <cx:pt idx="19925">11.710414144214861</cx:pt>
          <cx:pt idx="19926">11.70985788144313</cx:pt>
          <cx:pt idx="19927">11.709690332556329</cx:pt>
          <cx:pt idx="19928">11.70950759030041</cx:pt>
          <cx:pt idx="19929">11.70761815644839</cx:pt>
          <cx:pt idx="19930">11.702493237556251</cx:pt>
          <cx:pt idx="19931">11.70181984393151</cx:pt>
          <cx:pt idx="19932">11.70132388126847</cx:pt>
          <cx:pt idx="19933">11.699380356824509</cx:pt>
          <cx:pt idx="19934">11.699186514939401</cx:pt>
          <cx:pt idx="19935">11.69897774604069</cx:pt>
          <cx:pt idx="19936">11.698845520172281</cx:pt>
          <cx:pt idx="19937">11.697099051353961</cx:pt>
          <cx:pt idx="19938">11.696524462072199</cx:pt>
          <cx:pt idx="19939">11.69637598701707</cx:pt>
          <cx:pt idx="19940">11.694655175434789</cx:pt>
          <cx:pt idx="19941">11.694586061991661</cx:pt>
          <cx:pt idx="19942">11.693566032762959</cx:pt>
          <cx:pt idx="19943">11.69157910512771</cx:pt>
          <cx:pt idx="19944">11.69155798181678</cx:pt>
          <cx:pt idx="19945">11.689574638506389</cx:pt>
          <cx:pt idx="19946">11.689010590969829</cx:pt>
          <cx:pt idx="19947">11.68783304667846</cx:pt>
          <cx:pt idx="19948">11.68520132912214</cx:pt>
          <cx:pt idx="19949">11.684505511590361</cx:pt>
          <cx:pt idx="19950">11.683090411665759</cx:pt>
          <cx:pt idx="19951">11.68250640642027</cx:pt>
          <cx:pt idx="19952">11.68244852910914</cx:pt>
          <cx:pt idx="19953">11.68179386353005</cx:pt>
          <cx:pt idx="19954">11.679945906538601</cx:pt>
          <cx:pt idx="19955">11.67955293736788</cx:pt>
          <cx:pt idx="19956">11.67802077730475</cx:pt>
          <cx:pt idx="19957">11.67792347011261</cx:pt>
          <cx:pt idx="19958">11.676604925526471</cx:pt>
          <cx:pt idx="19959">11.67581303759513</cx:pt>
          <cx:pt idx="19960">11.67527567964801</cx:pt>
          <cx:pt idx="19961">11.67520860901376</cx:pt>
          <cx:pt idx="19962">11.67321714246529</cx:pt>
          <cx:pt idx="19963">11.671509598528679</cx:pt>
          <cx:pt idx="19964">11.67011240095403</cx:pt>
          <cx:pt idx="19965">11.668729565203209</cx:pt>
          <cx:pt idx="19966">11.667571201464989</cx:pt>
          <cx:pt idx="19967">11.666350087385609</cx:pt>
          <cx:pt idx="19968">11.66586971541345</cx:pt>
          <cx:pt idx="19969">11.665421057097699</cx:pt>
          <cx:pt idx="19970">11.665413930111569</cx:pt>
          <cx:pt idx="19971">11.665043227526169</cx:pt>
          <cx:pt idx="19972">11.663449503846291</cx:pt>
          <cx:pt idx="19973">11.662917536212801</cx:pt>
          <cx:pt idx="19974">11.66193303541934</cx:pt>
          <cx:pt idx="19975">11.66186151019847</cx:pt>
          <cx:pt idx="19976">11.66149155733464</cx:pt>
          <cx:pt idx="19977">11.659575996317869</cx:pt>
          <cx:pt idx="19978">11.65948928059904</cx:pt>
          <cx:pt idx="19979">11.65895277034412</cx:pt>
          <cx:pt idx="19980">11.65877998769921</cx:pt>
          <cx:pt idx="19981">11.658712132796911</cx:pt>
          <cx:pt idx="19982">11.65854185572395</cx:pt>
          <cx:pt idx="19983">11.65843305017702</cx:pt>
          <cx:pt idx="19984">11.6565389399439</cx:pt>
          <cx:pt idx="19985">11.654602404329401</cx:pt>
          <cx:pt idx="19986">11.65356394577412</cx:pt>
          <cx:pt idx="19987">11.65287943733302</cx:pt>
          <cx:pt idx="19988">11.65251688020223</cx:pt>
          <cx:pt idx="19989">11.650707136338241</cx:pt>
          <cx:pt idx="19990">11.65011048685531</cx:pt>
          <cx:pt idx="19991">11.649854596723991</cx:pt>
          <cx:pt idx="19992">11.64921398073092</cx:pt>
          <cx:pt idx="19993">11.64892276013595</cx:pt>
          <cx:pt idx="19994">11.64864205301488</cx:pt>
          <cx:pt idx="19995">11.64678804349181</cx:pt>
          <cx:pt idx="19996">11.64658815085985</cx:pt>
          <cx:pt idx="19997">11.646516516163461</cx:pt>
          <cx:pt idx="19998">11.646354086893529</cx:pt>
          <cx:pt idx="19999">11.646153323395501</cx:pt>
          <cx:pt idx="20000">11.64589452365192</cx:pt>
          <cx:pt idx="20001">11.64553770056518</cx:pt>
          <cx:pt idx="20002">11.644739137875041</cx:pt>
          <cx:pt idx="20003">11.644715591237389</cx:pt>
          <cx:pt idx="20004">11.64421230961767</cx:pt>
          <cx:pt idx="20005">11.64302400448199</cx:pt>
          <cx:pt idx="20006">11.642061044705549</cx:pt>
          <cx:pt idx="20007">11.640857141918771</cx:pt>
          <cx:pt idx="20008">11.64046312163701</cx:pt>
          <cx:pt idx="20009">11.639660628391271</cx:pt>
          <cx:pt idx="20010">11.63862677418966</cx:pt>
          <cx:pt idx="20011">11.638612979126041</cx:pt>
          <cx:pt idx="20012">11.63685758392649</cx:pt>
          <cx:pt idx="20013">11.635827928187339</cx:pt>
          <cx:pt idx="20014">11.632351858161559</cx:pt>
          <cx:pt idx="20015">11.63118261869738</cx:pt>
          <cx:pt idx="20016">11.628537427757291</cx:pt>
          <cx:pt idx="20017">11.62851766485546</cx:pt>
          <cx:pt idx="20018">11.62645147171275</cx:pt>
          <cx:pt idx="20019">11.62583654947867</cx:pt>
          <cx:pt idx="20020">11.62529292621284</cx:pt>
          <cx:pt idx="20021">11.62295310874193</cx:pt>
          <cx:pt idx="20022">11.622787870584769</cx:pt>
          <cx:pt idx="20023">11.62074652979152</cx:pt>
          <cx:pt idx="20024">11.619402815852469</cx:pt>
          <cx:pt idx="20025">11.61904704159252</cx:pt>
          <cx:pt idx="20026">11.616950396326169</cx:pt>
          <cx:pt idx="20027">11.61691842950893</cx:pt>
          <cx:pt idx="20028">11.616668648273979</cx:pt>
          <cx:pt idx="20029">11.615616644070871</cx:pt>
          <cx:pt idx="20030">11.61396096892401</cx:pt>
          <cx:pt idx="20031">11.612946206939149</cx:pt>
          <cx:pt idx="20032">11.61250738213262</cx:pt>
          <cx:pt idx="20033">11.61177169697452</cx:pt>
          <cx:pt idx="20034">11.611080658466969</cx:pt>
          <cx:pt idx="20035">11.610698859695979</cx:pt>
          <cx:pt idx="20036">11.60992343625508</cx:pt>
          <cx:pt idx="20037">11.609643231456079</cx:pt>
          <cx:pt idx="20038">11.6089403800494</cx:pt>
          <cx:pt idx="20039">11.608737738824381</cx:pt>
          <cx:pt idx="20040">11.60862221427119</cx:pt>
          <cx:pt idx="20041">11.60813873780954</cx:pt>
          <cx:pt idx="20042">11.60787023056535</cx:pt>
          <cx:pt idx="20043">11.60731482743731</cx:pt>
          <cx:pt idx="20044">11.6068646628732</cx:pt>
          <cx:pt idx="20045">11.606692863935191</cx:pt>
          <cx:pt idx="20046">11.606237569990871</cx:pt>
          <cx:pt idx="20047">11.606156985607919</cx:pt>
          <cx:pt idx="20048">11.6050051426124</cx:pt>
          <cx:pt idx="20049">11.60460156923213</cx:pt>
          <cx:pt idx="20050">11.60439948628162</cx:pt>
          <cx:pt idx="20051">11.604197845408381</cx:pt>
          <cx:pt idx="20052">11.60396575130547</cx:pt>
          <cx:pt idx="20053">11.60390678153524</cx:pt>
          <cx:pt idx="20054">11.60352091794979</cx:pt>
          <cx:pt idx="20055">11.603196122409621</cx:pt>
          <cx:pt idx="20056">11.6025100907619</cx:pt>
          <cx:pt idx="20057">11.60204710470129</cx:pt>
          <cx:pt idx="20058">11.60159731597243</cx:pt>
          <cx:pt idx="20059">11.601292462222411</cx:pt>
          <cx:pt idx="20060">11.60127756325398</cx:pt>
          <cx:pt idx="20061">11.60100016713954</cx:pt>
          <cx:pt idx="20062">11.60062568669049</cx:pt>
          <cx:pt idx="20063">11.60015931702355</cx:pt>
          <cx:pt idx="20064">11.59968384389323</cx:pt>
          <cx:pt idx="20065">11.59837202319865</cx:pt>
          <cx:pt idx="20066">11.597466396354051</cx:pt>
          <cx:pt idx="20067">11.59732081936612</cx:pt>
          <cx:pt idx="20068">11.597126631641681</cx:pt>
          <cx:pt idx="20069">11.597017684387071</cx:pt>
          <cx:pt idx="20070">11.595460865402661</cx:pt>
          <cx:pt idx="20071">11.59518038807664</cx:pt>
          <cx:pt idx="20072">11.59482346609653</cx:pt>
          <cx:pt idx="20073">11.5945641275637</cx:pt>
          <cx:pt idx="20074">11.593807714443081</cx:pt>
          <cx:pt idx="20075">11.59292559540952</cx:pt>
          <cx:pt idx="20076">11.592747671516319</cx:pt>
          <cx:pt idx="20077">11.591425020240431</cx:pt>
          <cx:pt idx="20078">11.59062744341589</cx:pt>
          <cx:pt idx="20079">11.589232287351781</cx:pt>
          <cx:pt idx="20080">11.58765279207728</cx:pt>
          <cx:pt idx="20081">11.58707999643946</cx:pt>
          <cx:pt idx="20082">11.586661679377899</cx:pt>
          <cx:pt idx="20083">11.58513396425535</cx:pt>
          <cx:pt idx="20084">11.585035372219</cx:pt>
          <cx:pt idx="20085">11.58393632121474</cx:pt>
          <cx:pt idx="20086">11.58326165370282</cx:pt>
          <cx:pt idx="20087">11.58073824729907</cx:pt>
          <cx:pt idx="20088">11.579667781890601</cx:pt>
          <cx:pt idx="20089">11.57923629722565</cx:pt>
          <cx:pt idx="20090">11.5791110149929</cx:pt>
          <cx:pt idx="20091">11.57910089411644</cx:pt>
          <cx:pt idx="20092">11.5785671644594</cx:pt>
          <cx:pt idx="20093">11.578285833940461</cx:pt>
          <cx:pt idx="20094">11.577643512042769</cx:pt>
          <cx:pt idx="20095">11.576662125264081</cx:pt>
          <cx:pt idx="20096">11.575795214486361</cx:pt>
          <cx:pt idx="20097">11.572993725097909</cx:pt>
          <cx:pt idx="20098">11.572463559584101</cx:pt>
          <cx:pt idx="20099">11.57204018192037</cx:pt>
          <cx:pt idx="20100">11.57125939366575</cx:pt>
          <cx:pt idx="20101">11.57062347231566</cx:pt>
          <cx:pt idx="20102">11.57014764295884</cx:pt>
          <cx:pt idx="20103">11.56989179664432</cx:pt>
          <cx:pt idx="20104">11.56935534376208</cx:pt>
          <cx:pt idx="20105">11.569300613404691</cx:pt>
          <cx:pt idx="20106">11.568196897721659</cx:pt>
          <cx:pt idx="20107">11.56801344219588</cx:pt>
          <cx:pt idx="20108">11.56718339868535</cx:pt>
          <cx:pt idx="20109">11.566215793708849</cx:pt>
          <cx:pt idx="20110">11.5659725938454</cx:pt>
          <cx:pt idx="20111">11.56447532947189</cx:pt>
          <cx:pt idx="20112">11.56241692393129</cx:pt>
          <cx:pt idx="20113">11.56174895397047</cx:pt>
          <cx:pt idx="20114">11.56055222363733</cx:pt>
          <cx:pt idx="20115">11.559926038360841</cx:pt>
          <cx:pt idx="20116">11.558852567343679</cx:pt>
          <cx:pt idx="20117">11.55875406683025</cx:pt>
          <cx:pt idx="20118">11.557841270994061</cx:pt>
          <cx:pt idx="20119">11.55766030003783</cx:pt>
          <cx:pt idx="20120">11.55739068501819</cx:pt>
          <cx:pt idx="20121">11.55738592689722</cx:pt>
          <cx:pt idx="20122">11.557335571731789</cx:pt>
          <cx:pt idx="20123">11.557254553194941</cx:pt>
          <cx:pt idx="20124">11.55681026368582</cx:pt>
          <cx:pt idx="20125">11.555014082054321</cx:pt>
          <cx:pt idx="20126">11.55435228408022</cx:pt>
          <cx:pt idx="20127">11.554007149198821</cx:pt>
          <cx:pt idx="20128">11.553211631540821</cx:pt>
          <cx:pt idx="20129">11.552495858567511</cx:pt>
          <cx:pt idx="20130">11.55214158297701</cx:pt>
          <cx:pt idx="20131">11.55189727731153</cx:pt>
          <cx:pt idx="20132">11.551884559390469</cx:pt>
          <cx:pt idx="20133">11.551628286806579</cx:pt>
          <cx:pt idx="20134">11.54983122500011</cx:pt>
          <cx:pt idx="20135">11.547986323822711</cx:pt>
          <cx:pt idx="20136">11.547921681321411</cx:pt>
          <cx:pt idx="20137">11.547189990979909</cx:pt>
          <cx:pt idx="20138">11.54553026928661</cx:pt>
          <cx:pt idx="20139">11.545221419181731</cx:pt>
          <cx:pt idx="20140">11.54464441822409</cx:pt>
          <cx:pt idx="20141">11.544120590998441</cx:pt>
          <cx:pt idx="20142">11.54359766299094</cx:pt>
          <cx:pt idx="20143">11.54351109952519</cx:pt>
          <cx:pt idx="20144">11.54342644909206</cx:pt>
          <cx:pt idx="20145">11.54250093598454</cx:pt>
          <cx:pt idx="20146">11.54220515925968</cx:pt>
          <cx:pt idx="20147">11.54205593139036</cx:pt>
          <cx:pt idx="20148">11.54172718918673</cx:pt>
          <cx:pt idx="20149">11.54136921168622</cx:pt>
          <cx:pt idx="20150">11.54128946083908</cx:pt>
          <cx:pt idx="20151">11.54091849547248</cx:pt>
          <cx:pt idx="20152">11.54027858862951</cx:pt>
          <cx:pt idx="20153">11.538018810088991</cx:pt>
          <cx:pt idx="20154">11.537727720885091</cx:pt>
          <cx:pt idx="20155">11.536997571576849</cx:pt>
          <cx:pt idx="20156">11.535221653129311</cx:pt>
          <cx:pt idx="20157">11.53443935913827</cx:pt>
          <cx:pt idx="20158">11.53319523115495</cx:pt>
          <cx:pt idx="20159">11.533049400227821</cx:pt>
          <cx:pt idx="20160">11.5322174275605</cx:pt>
          <cx:pt idx="20161">11.532211952509259</cx:pt>
          <cx:pt idx="20162">11.532092863178351</cx:pt>
          <cx:pt idx="20163">11.531304761078781</cx:pt>
          <cx:pt idx="20164">11.531103107524901</cx:pt>
          <cx:pt idx="20165">11.52942358694869</cx:pt>
          <cx:pt idx="20166">11.52836756097364</cx:pt>
          <cx:pt idx="20167">11.52811800031278</cx:pt>
          <cx:pt idx="20168">11.528020640104209</cx:pt>
          <cx:pt idx="20169">11.52691089801233</cx:pt>
          <cx:pt idx="20170">11.52680307128283</cx:pt>
          <cx:pt idx="20171">11.52605932922112</cx:pt>
          <cx:pt idx="20172">11.52552105185455</cx:pt>
          <cx:pt idx="20173">11.52446420714341</cx:pt>
          <cx:pt idx="20174">11.524288544146</cx:pt>
          <cx:pt idx="20175">11.52392505802235</cx:pt>
          <cx:pt idx="20176">11.52381409008291</cx:pt>
          <cx:pt idx="20177">11.52340871510839</cx:pt>
          <cx:pt idx="20178">11.522882765257579</cx:pt>
          <cx:pt idx="20179">11.52179504766284</cx:pt>
          <cx:pt idx="20180">11.52089070675822</cx:pt>
          <cx:pt idx="20181">11.5191600065871</cx:pt>
          <cx:pt idx="20182">11.5188342911972</cx:pt>
          <cx:pt idx="20183">11.51868693807984</cx:pt>
          <cx:pt idx="20184">11.518533329258741</cx:pt>
          <cx:pt idx="20185">11.51755766028252</cx:pt>
          <cx:pt idx="20186">11.516528080454041</cx:pt>
          <cx:pt idx="20187">11.51566015348204</cx:pt>
          <cx:pt idx="20188">11.51535444449555</cx:pt>
          <cx:pt idx="20189">11.51394968136206</cx:pt>
          <cx:pt idx="20190">11.51378272927635</cx:pt>
          <cx:pt idx="20191">11.51345342770588</cx:pt>
          <cx:pt idx="20192">11.512538047331979</cx:pt>
          <cx:pt idx="20193">11.512277916640141</cx:pt>
          <cx:pt idx="20194">11.512001484927371</cx:pt>
          <cx:pt idx="20195">11.51038422111966</cx:pt>
          <cx:pt idx="20196">11.509542508179189</cx:pt>
          <cx:pt idx="20197">11.505406725202871</cx:pt>
          <cx:pt idx="20198">11.50535258966085</cx:pt>
          <cx:pt idx="20199">11.504869936211721</cx:pt>
          <cx:pt idx="20200">11.50448912068264</cx:pt>
          <cx:pt idx="20201">11.50429119056024</cx:pt>
          <cx:pt idx="20202">11.504283139498851</cx:pt>
          <cx:pt idx="20203">11.503877703724481</cx:pt>
          <cx:pt idx="20204">11.502629158492709</cx:pt>
          <cx:pt idx="20205">11.50029277152591</cx:pt>
          <cx:pt idx="20206">11.49993267884946</cx:pt>
          <cx:pt idx="20207">11.49688250052721</cx:pt>
          <cx:pt idx="20208">11.495575671279139</cx:pt>
          <cx:pt idx="20209">11.4941763880064</cx:pt>
          <cx:pt idx="20210">11.49403184305095</cx:pt>
          <cx:pt idx="20211">11.49402271043355</cx:pt>
          <cx:pt idx="20212">11.493205298024231</cx:pt>
          <cx:pt idx="20213">11.492752330820791</cx:pt>
          <cx:pt idx="20214">11.49267907993489</cx:pt>
          <cx:pt idx="20215">11.49262189568506</cx:pt>
          <cx:pt idx="20216">11.49233425149373</cx:pt>
          <cx:pt idx="20217">11.490736147198939</cx:pt>
          <cx:pt idx="20218">11.4900005701137</cx:pt>
          <cx:pt idx="20219">11.489933987500351</cx:pt>
          <cx:pt idx="20220">11.48913326654823</cx:pt>
          <cx:pt idx="20221">11.488020313683601</cx:pt>
          <cx:pt idx="20222">11.486458420429971</cx:pt>
          <cx:pt idx="20223">11.486392875748111</cx:pt>
          <cx:pt idx="20224">11.485258171845979</cx:pt>
          <cx:pt idx="20225">11.48435050011107</cx:pt>
          <cx:pt idx="20226">11.484265106515529</cx:pt>
          <cx:pt idx="20227">11.48416505850548</cx:pt>
          <cx:pt idx="20228">11.48414006283156</cx:pt>
          <cx:pt idx="20229">11.48261678448066</cx:pt>
          <cx:pt idx="20230">11.481806318347751</cx:pt>
          <cx:pt idx="20231">11.48047459220388</cx:pt>
          <cx:pt idx="20232">11.48039432040096</cx:pt>
          <cx:pt idx="20233">11.47869754503245</cx:pt>
          <cx:pt idx="20234">11.4783166620823</cx:pt>
          <cx:pt idx="20235">11.47711133419156</cx:pt>
          <cx:pt idx="20236">11.47707099785667</cx:pt>
          <cx:pt idx="20237">11.47617427625422</cx:pt>
          <cx:pt idx="20238">11.47616808907401</cx:pt>
          <cx:pt idx="20239">11.47590304927661</cx:pt>
          <cx:pt idx="20240">11.47551627572336</cx:pt>
          <cx:pt idx="20241">11.47538457167661</cx:pt>
          <cx:pt idx="20242">11.473048579154099</cx:pt>
          <cx:pt idx="20243">11.47280266583304</cx:pt>
          <cx:pt idx="20244">11.470682171720391</cx:pt>
          <cx:pt idx="20245">11.470067327384511</cx:pt>
          <cx:pt idx="20246">11.46891156348242</cx:pt>
          <cx:pt idx="20247">11.46830882392384</cx:pt>
          <cx:pt idx="20248">11.468234515326801</cx:pt>
          <cx:pt idx="20249">11.46615984821381</cx:pt>
          <cx:pt idx="20250">11.46561757967204</cx:pt>
          <cx:pt idx="20251">11.4654954385291</cx:pt>
          <cx:pt idx="20252">11.46519758073766</cx:pt>
          <cx:pt idx="20253">11.46489185395172</cx:pt>
          <cx:pt idx="20254">11.464790635617319</cx:pt>
          <cx:pt idx="20255">11.463761753930021</cx:pt>
          <cx:pt idx="20256">11.463499084982111</cx:pt>
          <cx:pt idx="20257">11.463386816740879</cx:pt>
          <cx:pt idx="20258">11.46230104240577</cx:pt>
          <cx:pt idx="20259">11.46189158341438</cx:pt>
          <cx:pt idx="20260">11.45922342781132</cx:pt>
          <cx:pt idx="20261">11.459218250135381</cx:pt>
          <cx:pt idx="20262">11.45899833760391</cx:pt>
          <cx:pt idx="20263">11.458567245160349</cx:pt>
          <cx:pt idx="20264">11.458111932570519</cx:pt>
          <cx:pt idx="20265">11.454116316253669</cx:pt>
          <cx:pt idx="20266">11.453695953791801</cx:pt>
          <cx:pt idx="20267">11.45137183940885</cx:pt>
          <cx:pt idx="20268">11.45066383680162</cx:pt>
          <cx:pt idx="20269">11.45058979343006</cx:pt>
          <cx:pt idx="20270">11.450159897517789</cx:pt>
          <cx:pt idx="20271">11.449680626178759</cx:pt>
          <cx:pt idx="20272">11.44919898531926</cx:pt>
          <cx:pt idx="20273">11.448903913359979</cx:pt>
          <cx:pt idx="20274">11.447847994162711</cx:pt>
          <cx:pt idx="20275">11.44773930209894</cx:pt>
          <cx:pt idx="20276">11.446589208980351</cx:pt>
          <cx:pt idx="20277">11.44648084965802</cx:pt>
          <cx:pt idx="20278">11.444739612665821</cx:pt>
          <cx:pt idx="20279">11.44452617967322</cx:pt>
          <cx:pt idx="20280">11.44167415814524</cx:pt>
          <cx:pt idx="20281">11.441042302983069</cx:pt>
          <cx:pt idx="20282">11.44083592194729</cx:pt>
          <cx:pt idx="20283">11.44073131252309</cx:pt>
          <cx:pt idx="20284">11.438962066477931</cx:pt>
          <cx:pt idx="20285">11.438691482680809</cx:pt>
          <cx:pt idx="20286">11.438387609766689</cx:pt>
          <cx:pt idx="20287">11.437826201378559</cx:pt>
          <cx:pt idx="20288">11.43621565455136</cx:pt>
          <cx:pt idx="20289">11.43549690044941</cx:pt>
          <cx:pt idx="20290">11.435403001365859</cx:pt>
          <cx:pt idx="20291">11.43510741074868</cx:pt>
          <cx:pt idx="20292">11.43501236673662</cx:pt>
          <cx:pt idx="20293">11.433836611696711</cx:pt>
          <cx:pt idx="20294">11.433351685359179</cx:pt>
          <cx:pt idx="20295">11.429379566018641</cx:pt>
          <cx:pt idx="20296">11.42913556957336</cx:pt>
          <cx:pt idx="20297">11.42780088954097</cx:pt>
          <cx:pt idx="20298">11.424161091374989</cx:pt>
          <cx:pt idx="20299">11.423601276756621</cx:pt>
          <cx:pt idx="20300">11.423083169301609</cx:pt>
          <cx:pt idx="20301">11.42272722107584</cx:pt>
          <cx:pt idx="20302">11.42116174788565</cx:pt>
          <cx:pt idx="20303">11.42030970278371</cx:pt>
          <cx:pt idx="20304">11.41874618112216</cx:pt>
          <cx:pt idx="20305">11.41870229480271</cx:pt>
          <cx:pt idx="20306">11.417523454536591</cx:pt>
          <cx:pt idx="20307">11.417245559741451</cx:pt>
          <cx:pt idx="20308">11.4141123048203</cx:pt>
          <cx:pt idx="20309">11.41367779272908</cx:pt>
          <cx:pt idx="20310">11.41287144271414</cx:pt>
          <cx:pt idx="20311">11.412809758771839</cx:pt>
          <cx:pt idx="20312">11.41272711425272</cx:pt>
          <cx:pt idx="20313">11.41238965718418</cx:pt>
          <cx:pt idx="20314">11.41230669413746</cx:pt>
          <cx:pt idx="20315">11.41043193915289</cx:pt>
          <cx:pt idx="20316">11.409985623250179</cx:pt>
          <cx:pt idx="20317">11.409666462826589</cx:pt>
          <cx:pt idx="20318">11.40912568849655</cx:pt>
          <cx:pt idx="20319">11.40898050655907</cx:pt>
          <cx:pt idx="20320">11.40874315579784</cx:pt>
          <cx:pt idx="20321">11.40832825783029</cx:pt>
          <cx:pt idx="20322">11.407635856716359</cx:pt>
          <cx:pt idx="20323">11.40741432286452</cx:pt>
          <cx:pt idx="20324">11.40713025712413</cx:pt>
          <cx:pt idx="20325">11.40698184993283</cx:pt>
          <cx:pt idx="20326">11.40411784402343</cx:pt>
          <cx:pt idx="20327">11.401726522978819</cx:pt>
          <cx:pt idx="20328">11.39957834206378</cx:pt>
          <cx:pt idx="20329">11.399359890089031</cx:pt>
          <cx:pt idx="20330">11.397880090023101</cx:pt>
          <cx:pt idx="20331">11.39761127236638</cx:pt>
          <cx:pt idx="20332">11.39745599958659</cx:pt>
          <cx:pt idx="20333">11.39500938053143</cx:pt>
          <cx:pt idx="20334">11.39464984271085</cx:pt>
          <cx:pt idx="20335">11.39205523981644</cx:pt>
          <cx:pt idx="20336">11.39197575417915</cx:pt>
          <cx:pt idx="20337">11.391500051001611</cx:pt>
          <cx:pt idx="20338">11.390169070747319</cx:pt>
          <cx:pt idx="20339">11.390122926275041</cx:pt>
          <cx:pt idx="20340">11.38861656060759</cx:pt>
          <cx:pt idx="20341">11.38820753944457</cx:pt>
          <cx:pt idx="20342">11.38746843611597</cx:pt>
          <cx:pt idx="20343">11.387423468582231</cx:pt>
          <cx:pt idx="20344">11.387405204017719</cx:pt>
          <cx:pt idx="20345">11.386504191112071</cx:pt>
          <cx:pt idx="20346">11.38550077406663</cx:pt>
          <cx:pt idx="20347">11.38461038754143</cx:pt>
          <cx:pt idx="20348">11.382798051575859</cx:pt>
          <cx:pt idx="20349">11.381244897098011</cx:pt>
          <cx:pt idx="20350">11.38057887717272</cx:pt>
          <cx:pt idx="20351">11.38052618070083</cx:pt>
          <cx:pt idx="20352">11.38017239448684</cx:pt>
          <cx:pt idx="20353">11.37951209458209</cx:pt>
          <cx:pt idx="20354">11.37878475022042</cx:pt>
          <cx:pt idx="20355">11.377593437213889</cx:pt>
          <cx:pt idx="20356">11.37618456629019</cx:pt>
          <cx:pt idx="20357">11.375733535024921</cx:pt>
          <cx:pt idx="20358">11.375568254552499</cx:pt>
          <cx:pt idx="20359">11.374302891779401</cx:pt>
          <cx:pt idx="20360">11.373401568099</cx:pt>
          <cx:pt idx="20361">11.373205444452299</cx:pt>
          <cx:pt idx="20362">11.373156054306319</cx:pt>
          <cx:pt idx="20363">11.37274141851333</cx:pt>
          <cx:pt idx="20364">11.3723837505989</cx:pt>
          <cx:pt idx="20365">11.37224119863442</cx:pt>
          <cx:pt idx="20366">11.370058130920899</cx:pt>
          <cx:pt idx="20367">11.36964447029635</cx:pt>
          <cx:pt idx="20368">11.36933418226949</cx:pt>
          <cx:pt idx="20369">11.36932074548314</cx:pt>
          <cx:pt idx="20370">11.367287202144089</cx:pt>
          <cx:pt idx="20371">11.365869006097411</cx:pt>
          <cx:pt idx="20372">11.36497925647976</cx:pt>
          <cx:pt idx="20373">11.36492809774848</cx:pt>
          <cx:pt idx="20374">11.36472691813724</cx:pt>
          <cx:pt idx="20375">11.36360713927035</cx:pt>
          <cx:pt idx="20376">11.36267830762816</cx:pt>
          <cx:pt idx="20377">11.36126144680723</cx:pt>
          <cx:pt idx="20378">11.360789064924971</cx:pt>
          <cx:pt idx="20379">11.360378946281671</cx:pt>
          <cx:pt idx="20380">11.36010261237495</cx:pt>
          <cx:pt idx="20381">11.359990962746989</cx:pt>
          <cx:pt idx="20382">11.357967090505859</cx:pt>
          <cx:pt idx="20383">11.355819906460409</cx:pt>
          <cx:pt idx="20384">11.35562880633141</cx:pt>
          <cx:pt idx="20385">11.35491903016977</cx:pt>
          <cx:pt idx="20386">11.350293829395699</cx:pt>
          <cx:pt idx="20387">11.34889491872973</cx:pt>
          <cx:pt idx="20388">11.348788073321611</cx:pt>
          <cx:pt idx="20389">11.34850750252369</cx:pt>
          <cx:pt idx="20390">11.34573801562961</cx:pt>
          <cx:pt idx="20391">11.34366101878442</cx:pt>
          <cx:pt idx="20392">11.34360529770103</cx:pt>
          <cx:pt idx="20393">11.34335633061886</cx:pt>
          <cx:pt idx="20394">11.342763454490481</cx:pt>
          <cx:pt idx="20395">11.340795849348391</cx:pt>
          <cx:pt idx="20396">11.339916980487139</cx:pt>
          <cx:pt idx="20397">11.338956054726051</cx:pt>
          <cx:pt idx="20398">11.33815189295748</cx:pt>
          <cx:pt idx="20399">11.337845847740709</cx:pt>
          <cx:pt idx="20400">11.33545718958057</cx:pt>
          <cx:pt idx="20401">11.33510565879044</cx:pt>
          <cx:pt idx="20402">11.334282445116321</cx:pt>
          <cx:pt idx="20403">11.331855431632791</cx:pt>
          <cx:pt idx="20404">11.33136136385345</cx:pt>
          <cx:pt idx="20405">11.331176440959529</cx:pt>
          <cx:pt idx="20406">11.33093934768438</cx:pt>
          <cx:pt idx="20407">11.33045029682201</cx:pt>
          <cx:pt idx="20408">11.33030173878562</cx:pt>
          <cx:pt idx="20409">11.33006553397048</cx:pt>
          <cx:pt idx="20410">11.32985009226817</cx:pt>
          <cx:pt idx="20411">11.3297650368057</cx:pt>
          <cx:pt idx="20412">11.32903818228683</cx:pt>
          <cx:pt idx="20413">11.32690705252045</cx:pt>
          <cx:pt idx="20414">11.326901130541851</cx:pt>
          <cx:pt idx="20415">11.32576384701294</cx:pt>
          <cx:pt idx="20416">11.32314538398067</cx:pt>
          <cx:pt idx="20417">11.322857986734711</cx:pt>
          <cx:pt idx="20418">11.32205409875557</cx:pt>
          <cx:pt idx="20419">11.320739936460329</cx:pt>
          <cx:pt idx="20420">11.32000308532025</cx:pt>
          <cx:pt idx="20421">11.319183600458439</cx:pt>
          <cx:pt idx="20422">11.319161872497791</cx:pt>
          <cx:pt idx="20423">11.31878074581209</cx:pt>
          <cx:pt idx="20424">11.31833680587024</cx:pt>
          <cx:pt idx="20425">11.31723315149898</cx:pt>
          <cx:pt idx="20426">11.316160339649221</cx:pt>
          <cx:pt idx="20427">11.315549699652269</cx:pt>
          <cx:pt idx="20428">11.31484296034203</cx:pt>
          <cx:pt idx="20429">11.314179737399691</cx:pt>
          <cx:pt idx="20430">11.31070752387571</cx:pt>
          <cx:pt idx="20431">11.31021320187374</cx:pt>
          <cx:pt idx="20432">11.309890142690341</cx:pt>
          <cx:pt idx="20433">11.30966337215674</cx:pt>
          <cx:pt idx="20434">11.30918916999388</cx:pt>
          <cx:pt idx="20435">11.306978134324559</cx:pt>
          <cx:pt idx="20436">11.30640468369743</cx:pt>
          <cx:pt idx="20437">11.304584124163391</cx:pt>
          <cx:pt idx="20438">11.303826296574281</cx:pt>
          <cx:pt idx="20439">11.2983243106736</cx:pt>
          <cx:pt idx="20440">11.292794013655209</cx:pt>
          <cx:pt idx="20441">11.29225124938103</cx:pt>
          <cx:pt idx="20442">11.29053190536556</cx:pt>
          <cx:pt idx="20443">11.290107742426491</cx:pt>
          <cx:pt idx="20444">11.283171418947999</cx:pt>
          <cx:pt idx="20445">11.28203630097064</cx:pt>
          <cx:pt idx="20446">11.282004912048119</cx:pt>
          <cx:pt idx="20447">11.27943297258928</cx:pt>
          <cx:pt idx="20448">11.279006709880971</cx:pt>
          <cx:pt idx="20449">11.27799542141053</cx:pt>
          <cx:pt idx="20450">11.27694025193502</cx:pt>
          <cx:pt idx="20451">11.276887589002159</cx:pt>
          <cx:pt idx="20452">11.276670225207891</cx:pt>
          <cx:pt idx="20453">11.2755791118785</cx:pt>
          <cx:pt idx="20454">11.27412355513499</cx:pt>
          <cx:pt idx="20455">11.273991623191341</cx:pt>
          <cx:pt idx="20456">11.271771220745441</cx:pt>
          <cx:pt idx="20457">11.27034491245678</cx:pt>
          <cx:pt idx="20458">11.27030942662854</cx:pt>
          <cx:pt idx="20459">11.270256514441821</cx:pt>
          <cx:pt idx="20460">11.270009026934231</cx:pt>
          <cx:pt idx="20461">11.26844632038784</cx:pt>
          <cx:pt idx="20462">11.26710256877686</cx:pt>
          <cx:pt idx="20463">11.267061289572871</cx:pt>
          <cx:pt idx="20464">11.26682684304102</cx:pt>
          <cx:pt idx="20465">11.26363887605431</cx:pt>
          <cx:pt idx="20466">11.26271765850905</cx:pt>
          <cx:pt idx="20467">11.26259375811156</cx:pt>
          <cx:pt idx="20468">11.26186129218185</cx:pt>
          <cx:pt idx="20469">11.26155801444072</cx:pt>
          <cx:pt idx="20470">11.26086219014627</cx:pt>
          <cx:pt idx="20471">11.25945336320722</cx:pt>
          <cx:pt idx="20472">11.25865297820058</cx:pt>
          <cx:pt idx="20473">11.258641436142449</cx:pt>
          <cx:pt idx="20474">11.25805753319181</cx:pt>
          <cx:pt idx="20475">11.25803044911801</cx:pt>
          <cx:pt idx="20476">11.25651791865184</cx:pt>
          <cx:pt idx="20477">11.2539012856992</cx:pt>
          <cx:pt idx="20478">11.25295238028877</cx:pt>
          <cx:pt idx="20479">11.250723470583351</cx:pt>
          <cx:pt idx="20480">11.250679102742231</cx:pt>
          <cx:pt idx="20481">11.25027686011394</cx:pt>
          <cx:pt idx="20482">11.24870123376353</cx:pt>
          <cx:pt idx="20483">11.248177072793981</cx:pt>
          <cx:pt idx="20484">11.247242041187761</cx:pt>
          <cx:pt idx="20485">11.24583339615678</cx:pt>
          <cx:pt idx="20486">11.24561040254026</cx:pt>
          <cx:pt idx="20487">11.24497540783311</cx:pt>
          <cx:pt idx="20488">11.24341658615252</cx:pt>
          <cx:pt idx="20489">11.24267112809196</cx:pt>
          <cx:pt idx="20490">11.242475132996899</cx:pt>
          <cx:pt idx="20491">11.24195833407588</cx:pt>
          <cx:pt idx="20492">11.24052960995893</cx:pt>
          <cx:pt idx="20493">11.239845649754161</cx:pt>
          <cx:pt idx="20494">11.237622262359659</cx:pt>
          <cx:pt idx="20495">11.23761976989198</cx:pt>
          <cx:pt idx="20496">11.2370214492177</cx:pt>
          <cx:pt idx="20497">11.23467328979862</cx:pt>
          <cx:pt idx="20498">11.23349052085918</cx:pt>
          <cx:pt idx="20499">11.23348363277794</cx:pt>
          <cx:pt idx="20500">11.2317808513187</cx:pt>
          <cx:pt idx="20501">11.23108612938805</cx:pt>
          <cx:pt idx="20502">11.228559532915391</cx:pt>
          <cx:pt idx="20503">11.227802744683521</cx:pt>
          <cx:pt idx="20504">11.226986011526691</cx:pt>
          <cx:pt idx="20505">11.226523242993499</cx:pt>
          <cx:pt idx="20506">11.223843078959041</cx:pt>
          <cx:pt idx="20507">11.22336117173289</cx:pt>
          <cx:pt idx="20508">11.22291975479</cx:pt>
          <cx:pt idx="20509">11.22147315681816</cx:pt>
          <cx:pt idx="20510">11.220184398526079</cx:pt>
          <cx:pt idx="20511">11.21914385558714</cx:pt>
          <cx:pt idx="20512">11.21875439738492</cx:pt>
          <cx:pt idx="20513">11.21820369089019</cx:pt>
          <cx:pt idx="20514">11.2181181275032</cx:pt>
          <cx:pt idx="20515">11.21758372209754</cx:pt>
          <cx:pt idx="20516">11.217472257704269</cx:pt>
          <cx:pt idx="20517">11.21589135024931</cx:pt>
          <cx:pt idx="20518">11.215161936892629</cx:pt>
          <cx:pt idx="20519">11.214741580676071</cx:pt>
          <cx:pt idx="20520">11.21463069521111</cx:pt>
          <cx:pt idx="20521">11.213788186143081</cx:pt>
          <cx:pt idx="20522">11.213660001889091</cx:pt>
          <cx:pt idx="20523">11.213595712377121</cx:pt>
          <cx:pt idx="20524">11.21351336521867</cx:pt>
          <cx:pt idx="20525">11.2134545835608</cx:pt>
          <cx:pt idx="20526">11.21156423747853</cx:pt>
          <cx:pt idx="20527">11.21148118529022</cx:pt>
          <cx:pt idx="20528">11.211185161513111</cx:pt>
          <cx:pt idx="20529">11.210711162270229</cx:pt>
          <cx:pt idx="20530">11.21051146139518</cx:pt>
          <cx:pt idx="20531">11.210218353542301</cx:pt>
          <cx:pt idx="20532">11.20992443531679</cx:pt>
          <cx:pt idx="20533">11.20984739125918</cx:pt>
          <cx:pt idx="20534">11.20856422702086</cx:pt>
          <cx:pt idx="20535">11.208024331335469</cx:pt>
          <cx:pt idx="20536">11.20661868552086</cx:pt>
          <cx:pt idx="20537">11.206212260329981</cx:pt>
          <cx:pt idx="20538">11.206154762540439</cx:pt>
          <cx:pt idx="20539">11.204612518389331</cx:pt>
          <cx:pt idx="20540">11.20401348501087</cx:pt>
          <cx:pt idx="20541">11.20303041834786</cx:pt>
          <cx:pt idx="20542">11.202327313885281</cx:pt>
          <cx:pt idx="20543">11.201688377368001</cx:pt>
          <cx:pt idx="20544">11.20057570969446</cx:pt>
          <cx:pt idx="20545">11.19989377200595</cx:pt>
          <cx:pt idx="20546">11.19783586579284</cx:pt>
          <cx:pt idx="20547">11.19739621483212</cx:pt>
          <cx:pt idx="20548">11.19593872370568</cx:pt>
          <cx:pt idx="20549">11.19551090762557</cx:pt>
          <cx:pt idx="20550">11.194850143093779</cx:pt>
          <cx:pt idx="20551">11.19482470100751</cx:pt>
          <cx:pt idx="20552">11.194670564399161</cx:pt>
          <cx:pt idx="20553">11.19461041825271</cx:pt>
          <cx:pt idx="20554">11.19245819310904</cx:pt>
          <cx:pt idx="20555">11.191265729503669</cx:pt>
          <cx:pt idx="20556">11.19036960158062</cx:pt>
          <cx:pt idx="20557">11.190140274226939</cx:pt>
          <cx:pt idx="20558">11.18976535452436</cx:pt>
          <cx:pt idx="20559">11.189590662528589</cx:pt>
          <cx:pt idx="20560">11.18873411736501</cx:pt>
          <cx:pt idx="20561">11.188237698750481</cx:pt>
          <cx:pt idx="20562">11.18782564011436</cx:pt>
          <cx:pt idx="20563">11.18704237099892</cx:pt>
          <cx:pt idx="20564">11.185184697865941</cx:pt>
          <cx:pt idx="20565">11.185044836117751</cx:pt>
          <cx:pt idx="20566">11.18465333805387</cx:pt>
          <cx:pt idx="20567">11.18446036489593</cx:pt>
          <cx:pt idx="20568">11.184114999535311</cx:pt>
          <cx:pt idx="20569">11.181267279295071</cx:pt>
          <cx:pt idx="20570">11.18118108772568</cx:pt>
          <cx:pt idx="20571">11.180734906084741</cx:pt>
          <cx:pt idx="20572">11.17923048854543</cx:pt>
          <cx:pt idx="20573">11.17903181523028</cx:pt>
          <cx:pt idx="20574">11.17891301956211</cx:pt>
          <cx:pt idx="20575">11.176656885263119</cx:pt>
          <cx:pt idx="20576">11.17627432400409</cx:pt>
          <cx:pt idx="20577">11.175729924564889</cx:pt>
          <cx:pt idx="20578">11.17556965014942</cx:pt>
          <cx:pt idx="20579">11.175219548981341</cx:pt>
          <cx:pt idx="20580">11.174191335720939</cx:pt>
          <cx:pt idx="20581">11.173989118008009</cx:pt>
          <cx:pt idx="20582">11.173852564290639</cx:pt>
          <cx:pt idx="20583">11.17246822062036</cx:pt>
          <cx:pt idx="20584">11.17220577805754</cx:pt>
          <cx:pt idx="20585">11.171431461583101</cx:pt>
          <cx:pt idx="20586">11.171397115256561</cx:pt>
          <cx:pt idx="20587">11.17136986701297</cx:pt>
          <cx:pt idx="20588">11.171175301485681</cx:pt>
          <cx:pt idx="20589">11.17106042816309</cx:pt>
          <cx:pt idx="20590">11.17042406025123</cx:pt>
          <cx:pt idx="20591">11.169011096104409</cx:pt>
          <cx:pt idx="20592">11.167210250718091</cx:pt>
          <cx:pt idx="20593">11.16653105469098</cx:pt>
          <cx:pt idx="20594">11.16589145678944</cx:pt>
          <cx:pt idx="20595">11.164678552835049</cx:pt>
          <cx:pt idx="20596">11.164325174329189</cx:pt>
          <cx:pt idx="20597">11.16414530917563</cx:pt>
          <cx:pt idx="20598">11.16355257949076</cx:pt>
          <cx:pt idx="20599">11.16289530376085</cx:pt>
          <cx:pt idx="20600">11.161735948078491</cx:pt>
          <cx:pt idx="20601">11.160919011713281</cx:pt>
          <cx:pt idx="20602">11.160573990864201</cx:pt>
          <cx:pt idx="20603">11.159671914465919</cx:pt>
          <cx:pt idx="20604">11.15964343592001</cx:pt>
          <cx:pt idx="20605">11.15939168985137</cx:pt>
          <cx:pt idx="20606">11.15917201577215</cx:pt>
          <cx:pt idx="20607">11.15843750549962</cx:pt>
          <cx:pt idx="20608">11.157519776737979</cx:pt>
          <cx:pt idx="20609">11.15693140411727</cx:pt>
          <cx:pt idx="20610">11.15641556011664</cx:pt>
          <cx:pt idx="20611">11.155530927365939</cx:pt>
          <cx:pt idx="20612">11.15538823933217</cx:pt>
          <cx:pt idx="20613">11.155069495361991</cx:pt>
          <cx:pt idx="20614">11.154946094298889</cx:pt>
          <cx:pt idx="20615">11.15481646221015</cx:pt>
          <cx:pt idx="20616">11.15425692047166</cx:pt>
          <cx:pt idx="20617">11.153583527551129</cx:pt>
          <cx:pt idx="20618">11.15304853773188</cx:pt>
          <cx:pt idx="20619">11.1515285496166</cx:pt>
          <cx:pt idx="20620">11.14951643773294</cx:pt>
          <cx:pt idx="20621">11.148809222593711</cx:pt>
          <cx:pt idx="20622">11.14795670412442</cx:pt>
          <cx:pt idx="20623">11.14540137357513</cx:pt>
          <cx:pt idx="20624">11.1448813020684</cx:pt>
          <cx:pt idx="20625">11.14452612692688</cx:pt>
          <cx:pt idx="20626">11.1444150879066</cx:pt>
          <cx:pt idx="20627">11.143338057643589</cx:pt>
          <cx:pt idx="20628">11.142852385392571</cx:pt>
          <cx:pt idx="20629">11.14005726131278</cx:pt>
          <cx:pt idx="20630">11.139983365211449</cx:pt>
          <cx:pt idx="20631">11.13953392310721</cx:pt>
          <cx:pt idx="20632">11.13769818625275</cx:pt>
          <cx:pt idx="20633">11.135388282438241</cx:pt>
          <cx:pt idx="20634">11.134820766817089</cx:pt>
          <cx:pt idx="20635">11.134455508002659</cx:pt>
          <cx:pt idx="20636">11.134175404718411</cx:pt>
          <cx:pt idx="20637">11.13367524813839</cx:pt>
          <cx:pt idx="20638">11.133477584530191</cx:pt>
          <cx:pt idx="20639">11.133139701299131</cx:pt>
          <cx:pt idx="20640">11.133098842988341</cx:pt>
          <cx:pt idx="20641">11.13206404658812</cx:pt>
          <cx:pt idx="20642">11.131926893534279</cx:pt>
          <cx:pt idx="20643">11.131481898163379</cx:pt>
          <cx:pt idx="20644">11.13085967725252</cx:pt>
          <cx:pt idx="20645">11.13039103838663</cx:pt>
          <cx:pt idx="20646">11.12990946840196</cx:pt>
          <cx:pt idx="20647">11.1297633509084</cx:pt>
          <cx:pt idx="20648">11.12962906981792</cx:pt>
          <cx:pt idx="20649">11.129595463394599</cx:pt>
          <cx:pt idx="20650">11.12709615284432</cx:pt>
          <cx:pt idx="20651">11.126722896499331</cx:pt>
          <cx:pt idx="20652">11.125675922889121</cx:pt>
          <cx:pt idx="20653">11.125489778759119</cx:pt>
          <cx:pt idx="20654">11.124505209972471</cx:pt>
          <cx:pt idx="20655">11.124447105224521</cx:pt>
          <cx:pt idx="20656">11.12421272503868</cx:pt>
          <cx:pt idx="20657">11.124172450613649</cx:pt>
          <cx:pt idx="20658">11.12340284937307</cx:pt>
          <cx:pt idx="20659">11.12268844713009</cx:pt>
          <cx:pt idx="20660">11.122484946899769</cx:pt>
          <cx:pt idx="20661">11.121989009014831</cx:pt>
          <cx:pt idx="20662">11.12170622685375</cx:pt>
          <cx:pt idx="20663">11.121268433970011</cx:pt>
          <cx:pt idx="20664">11.12103865121116</cx:pt>
          <cx:pt idx="20665">11.12089668181585</cx:pt>
          <cx:pt idx="20666">11.12013153161662</cx:pt>
          <cx:pt idx="20667">11.119660929075049</cx:pt>
          <cx:pt idx="20668">11.117679824365039</cx:pt>
          <cx:pt idx="20669">11.117107905101969</cx:pt>
          <cx:pt idx="20670">11.116504431651469</cx:pt>
          <cx:pt idx="20671">11.116007225698599</cx:pt>
          <cx:pt idx="20672">11.113792997658599</cx:pt>
          <cx:pt idx="20673">11.112911524988091</cx:pt>
          <cx:pt idx="20674">11.112774559530161</cx:pt>
          <cx:pt idx="20675">11.112073770607889</cx:pt>
          <cx:pt idx="20676">11.11181093950842</cx:pt>
          <cx:pt idx="20677">11.11023621896166</cx:pt>
          <cx:pt idx="20678">11.10895284955823</cx:pt>
          <cx:pt idx="20679">11.108222395083221</cx:pt>
          <cx:pt idx="20680">11.10755591288685</cx:pt>
          <cx:pt idx="20681">11.10741767550768</cx:pt>
          <cx:pt idx="20682">11.106274541297649</cx:pt>
          <cx:pt idx="20683">11.10424030959984</cx:pt>
          <cx:pt idx="20684">11.10348806635538</cx:pt>
          <cx:pt idx="20685">11.102426974411861</cx:pt>
          <cx:pt idx="20686">11.101801300026411</cx:pt>
          <cx:pt idx="20687">11.10075699907715</cx:pt>
          <cx:pt idx="20688">11.09925731948376</cx:pt>
          <cx:pt idx="20689">11.09901221823849</cx:pt>
          <cx:pt idx="20690">11.098640261736451</cx:pt>
          <cx:pt idx="20691">11.097182010148479</cx:pt>
          <cx:pt idx="20692">11.09677721287494</cx:pt>
          <cx:pt idx="20693">11.09611789891793</cx:pt>
          <cx:pt idx="20694">11.095106718132779</cx:pt>
          <cx:pt idx="20695">11.09454580061421</cx:pt>
          <cx:pt idx="20696">11.094360030502051</cx:pt>
          <cx:pt idx="20697">11.09434435758468</cx:pt>
          <cx:pt idx="20698">11.093974896793579</cx:pt>
          <cx:pt idx="20699">11.093390155696421</cx:pt>
          <cx:pt idx="20700">11.09292479219239</cx:pt>
          <cx:pt idx="20701">11.092309166396721</cx:pt>
          <cx:pt idx="20702">11.09153139717724</cx:pt>
          <cx:pt idx="20703">11.090885549449149</cx:pt>
          <cx:pt idx="20704">11.08681343297061</cx:pt>
          <cx:pt idx="20705">11.08553663793286</cx:pt>
          <cx:pt idx="20706">11.081914236301611</cx:pt>
          <cx:pt idx="20707">11.081116509795571</cx:pt>
          <cx:pt idx="20708">11.080319051812969</cx:pt>
          <cx:pt idx="20709">11.07851359085122</cx:pt>
          <cx:pt idx="20710">11.07776031543189</cx:pt>
          <cx:pt idx="20711">11.077314223402229</cx:pt>
          <cx:pt idx="20712">11.0766884535818</cx:pt>
          <cx:pt idx="20713">11.07603047329833</cx:pt>
          <cx:pt idx="20714">11.07510052539318</cx:pt>
          <cx:pt idx="20715">11.07497346074846</cx:pt>
          <cx:pt idx="20716">11.074942692261301</cx:pt>
          <cx:pt idx="20717">11.074868757003379</cx:pt>
          <cx:pt idx="20718">11.0742203756355</cx:pt>
          <cx:pt idx="20719">11.072839306370989</cx:pt>
          <cx:pt idx="20720">11.072129559998301</cx:pt>
          <cx:pt idx="20721">11.071844418452979</cx:pt>
          <cx:pt idx="20722">11.071686986436569</cx:pt>
          <cx:pt idx="20723">11.070736239180979</cx:pt>
          <cx:pt idx="20724">11.070640941399139</cx:pt>
          <cx:pt idx="20725">11.069237085462539</cx:pt>
          <cx:pt idx="20726">11.068538633696731</cx:pt>
          <cx:pt idx="20727">11.06840501711825</cx:pt>
          <cx:pt idx="20728">11.06777491890819</cx:pt>
          <cx:pt idx="20729">11.0673443391265</cx:pt>
          <cx:pt idx="20730">11.06725628532309</cx:pt>
          <cx:pt idx="20731">11.06693446033035</cx:pt>
          <cx:pt idx="20732">11.06675221068696</cx:pt>
          <cx:pt idx="20733">11.06383508929385</cx:pt>
          <cx:pt idx="20734">11.06364011510095</cx:pt>
          <cx:pt idx="20735">11.06235916677668</cx:pt>
          <cx:pt idx="20736">11.061994747628709</cx:pt>
          <cx:pt idx="20737">11.060720663215941</cx:pt>
          <cx:pt idx="20738">11.060658223874061</cx:pt>
          <cx:pt idx="20739">11.059669976193829</cx:pt>
          <cx:pt idx="20740">11.059228325638349</cx:pt>
          <cx:pt idx="20741">11.058828179140431</cx:pt>
          <cx:pt idx="20742">11.052959967013029</cx:pt>
          <cx:pt idx="20743">11.051927619052609</cx:pt>
          <cx:pt idx="20744">11.051301462603959</cx:pt>
          <cx:pt idx="20745">11.050314023228889</cx:pt>
          <cx:pt idx="20746">11.050272597740079</cx:pt>
          <cx:pt idx="20747">11.04984524984525</cx:pt>
          <cx:pt idx="20748">11.049411466682059</cx:pt>
          <cx:pt idx="20749">11.049336752344781</cx:pt>
          <cx:pt idx="20750">11.04879482060538</cx:pt>
          <cx:pt idx="20751">11.04877498271704</cx:pt>
          <cx:pt idx="20752">11.047804123702059</cx:pt>
          <cx:pt idx="20753">11.047522633861931</cx:pt>
          <cx:pt idx="20754">11.045821774461629</cx:pt>
          <cx:pt idx="20755">11.044066825785141</cx:pt>
          <cx:pt idx="20756">11.042267232906079</cx:pt>
          <cx:pt idx="20757">11.041807587230901</cx:pt>
          <cx:pt idx="20758">11.041331363607959</cx:pt>
          <cx:pt idx="20759">11.04068882240847</cx:pt>
          <cx:pt idx="20760">11.038388109127119</cx:pt>
          <cx:pt idx="20761">11.03765774834663</cx:pt>
          <cx:pt idx="20762">11.037592471238691</cx:pt>
          <cx:pt idx="20763">11.03702154709873</cx:pt>
          <cx:pt idx="20764">11.035789882757561</cx:pt>
          <cx:pt idx="20765">11.035734145711491</cx:pt>
          <cx:pt idx="20766">11.035605784709819</cx:pt>
          <cx:pt idx="20767">11.035315213749101</cx:pt>
          <cx:pt idx="20768">11.034552923023</cx:pt>
          <cx:pt idx="20769">11.034043779885049</cx:pt>
          <cx:pt idx="20770">11.03373724617845</cx:pt>
          <cx:pt idx="20771">11.03228972923727</cx:pt>
          <cx:pt idx="20772">11.031240002561701</cx:pt>
          <cx:pt idx="20773">11.030860497664539</cx:pt>
          <cx:pt idx="20774">11.030296534639691</cx:pt>
          <cx:pt idx="20775">11.030102543893699</cx:pt>
          <cx:pt idx="20776">11.02960069054749</cx:pt>
          <cx:pt idx="20777">11.028665554435729</cx:pt>
          <cx:pt idx="20778">11.027453135737099</cx:pt>
          <cx:pt idx="20779">11.02673366017507</cx:pt>
          <cx:pt idx="20780">11.026315548773789</cx:pt>
          <cx:pt idx="20781">11.02605474588556</cx:pt>
          <cx:pt idx="20782">11.02456655848624</cx:pt>
          <cx:pt idx="20783">11.02426176090272</cx:pt>
          <cx:pt idx="20784">11.024057436228331</cx:pt>
          <cx:pt idx="20785">11.023089633962369</cx:pt>
          <cx:pt idx="20786">11.01951396238471</cx:pt>
          <cx:pt idx="20787">11.019251486682929</cx:pt>
          <cx:pt idx="20788">11.01904093427812</cx:pt>
          <cx:pt idx="20789">11.01761799422845</cx:pt>
          <cx:pt idx="20790">11.017123172454649</cx:pt>
          <cx:pt idx="20791">11.01695921310848</cx:pt>
          <cx:pt idx="20792">11.015989462226459</cx:pt>
          <cx:pt idx="20793">11.015294775024961</cx:pt>
          <cx:pt idx="20794">11.015165783978009</cx:pt>
          <cx:pt idx="20795">11.011618500608471</cx:pt>
          <cx:pt idx="20796">11.011588737859791</cx:pt>
          <cx:pt idx="20797">11.011519715921031</cx:pt>
          <cx:pt idx="20798">11.010807789189199</cx:pt>
          <cx:pt idx="20799">11.010514343392311</cx:pt>
          <cx:pt idx="20800">11.00819792670141</cx:pt>
          <cx:pt idx="20801">11.008076597704701</cx:pt>
          <cx:pt idx="20802">11.00756032249644</cx:pt>
          <cx:pt idx="20803">11.00726643451133</cx:pt>
          <cx:pt idx="20804">11.00538448153298</cx:pt>
          <cx:pt idx="20805">11.00505657102083</cx:pt>
          <cx:pt idx="20806">11.00410290383607</cx:pt>
          <cx:pt idx="20807">11.003467283316789</cx:pt>
          <cx:pt idx="20808">11.00276407806316</cx:pt>
          <cx:pt idx="20809">11.00250184008056</cx:pt>
          <cx:pt idx="20810">11.002205972447021</cx:pt>
          <cx:pt idx="20811">11.00161951264343</cx:pt>
          <cx:pt idx="20812">11.001408463083781</cx:pt>
          <cx:pt idx="20813">11.001359472412579</cx:pt>
          <cx:pt idx="20814">11.00016830519011</cx:pt>
          <cx:pt idx="20815">10.99998098043608</cx:pt>
          <cx:pt idx="20816">10.999419099534389</cx:pt>
          <cx:pt idx="20817">10.999021741090891</cx:pt>
          <cx:pt idx="20818">10.99833460902328</cx:pt>
          <cx:pt idx="20819">10.99725453625628</cx:pt>
          <cx:pt idx="20820">10.9965685116922</cx:pt>
          <cx:pt idx="20821">10.99530870080458</cx:pt>
          <cx:pt idx="20822">10.99530522856297</cx:pt>
          <cx:pt idx="20823">10.993736644776231</cx:pt>
          <cx:pt idx="20824">10.991218579090321</cx:pt>
          <cx:pt idx="20825">10.9903910358089</cx:pt>
          <cx:pt idx="20826">10.990178737633601</cx:pt>
          <cx:pt idx="20827">10.98965027691151</cx:pt>
          <cx:pt idx="20828">10.989281073482079</cx:pt>
          <cx:pt idx="20829">10.988673766917721</cx:pt>
          <cx:pt idx="20830">10.98830441791895</cx:pt>
          <cx:pt idx="20831">10.986953008069751</cx:pt>
          <cx:pt idx="20832">10.986652716999361</cx:pt>
          <cx:pt idx="20833">10.98478456952485</cx:pt>
          <cx:pt idx="20834">10.984732419615041</cx:pt>
          <cx:pt idx="20835">10.98469401128439</cx:pt>
          <cx:pt idx="20836">10.98466780195124</cx:pt>
          <cx:pt idx="20837">10.98344780631141</cx:pt>
          <cx:pt idx="20838">10.9824831508173</cx:pt>
          <cx:pt idx="20839">10.981271943878349</cx:pt>
          <cx:pt idx="20840">10.981133848051581</cx:pt>
          <cx:pt idx="20841">10.980484369766391</cx:pt>
          <cx:pt idx="20842">10.980173360524599</cx:pt>
          <cx:pt idx="20843">10.979801287784319</cx:pt>
          <cx:pt idx="20844">10.979023417774229</cx:pt>
          <cx:pt idx="20845">10.97683142755713</cx:pt>
          <cx:pt idx="20846">10.975669348443891</cx:pt>
          <cx:pt idx="20847">10.97536885008191</cx:pt>
          <cx:pt idx="20848">10.97528012396574</cx:pt>
          <cx:pt idx="20849">10.97451499406214</cx:pt>
          <cx:pt idx="20850">10.974142519349391</cx:pt>
          <cx:pt idx="20851">10.973926914204251</cx:pt>
          <cx:pt idx="20852">10.973494269885601</cx:pt>
          <cx:pt idx="20853">10.97318327208159</cx:pt>
          <cx:pt idx="20854">10.972479446246091</cx:pt>
          <cx:pt idx="20855">10.9713749779566</cx:pt>
          <cx:pt idx="20856">10.969714309039951</cx:pt>
          <cx:pt idx="20857">10.968114351098841</cx:pt>
          <cx:pt idx="20858">10.96744043440062</cx:pt>
          <cx:pt idx="20859">10.96650597792763</cx:pt>
          <cx:pt idx="20860">10.966073048328379</cx:pt>
          <cx:pt idx="20861">10.96588074471647</cx:pt>
          <cx:pt idx="20862">10.96570741455271</cx:pt>
          <cx:pt idx="20863">10.965676129052421</cx:pt>
          <cx:pt idx="20864">10.96518913032283</cx:pt>
          <cx:pt idx="20865">10.964623784603621</cx:pt>
          <cx:pt idx="20866">10.96340406415834</cx:pt>
          <cx:pt idx="20867">10.96272967109239</cx:pt>
          <cx:pt idx="20868">10.962267811623891</cx:pt>
          <cx:pt idx="20869">10.9616464785405</cx:pt>
          <cx:pt idx="20870">10.960896784673601</cx:pt>
          <cx:pt idx="20871">10.96030874109403</cx:pt>
          <cx:pt idx="20872">10.959587802432861</cx:pt>
          <cx:pt idx="20873">10.95674818641665</cx:pt>
          <cx:pt idx="20874">10.95669233250211</cx:pt>
          <cx:pt idx="20875">10.955358571172381</cx:pt>
          <cx:pt idx="20876">10.95305523031023</cx:pt>
          <cx:pt idx="20877">10.953023320587191</cx:pt>
          <cx:pt idx="20878">10.952496012536891</cx:pt>
          <cx:pt idx="20879">10.952267595590261</cx:pt>
          <cx:pt idx="20880">10.95207832894334</cx:pt>
          <cx:pt idx="20881">10.951175620529551</cx:pt>
          <cx:pt idx="20882">10.950973111226579</cx:pt>
          <cx:pt idx="20883">10.950875645761871</cx:pt>
          <cx:pt idx="20884">10.95075798284752</cx:pt>
          <cx:pt idx="20885">10.94847471123753</cx:pt>
          <cx:pt idx="20886">10.94619669345332</cx:pt>
          <cx:pt idx="20887">10.94436700203228</cx:pt>
          <cx:pt idx="20888">10.94386237249131</cx:pt>
          <cx:pt idx="20889">10.94357323891195</cx:pt>
          <cx:pt idx="20890">10.9434287997681</cx:pt>
          <cx:pt idx="20891">10.94284130141588</cx:pt>
          <cx:pt idx="20892">10.94066778545618</cx:pt>
          <cx:pt idx="20893">10.94025225958254</cx:pt>
          <cx:pt idx="20894">10.94017964640647</cx:pt>
          <cx:pt idx="20895">10.93845312644523</cx:pt>
          <cx:pt idx="20896">10.93397660668278</cx:pt>
          <cx:pt idx="20897">10.93373978478955</cx:pt>
          <cx:pt idx="20898">10.93203844346011</cx:pt>
          <cx:pt idx="20899">10.93121610047068</cx:pt>
          <cx:pt idx="20900">10.931124348448799</cx:pt>
          <cx:pt idx="20901">10.93031512484125</cx:pt>
          <cx:pt idx="20902">10.929431432407011</cx:pt>
          <cx:pt idx="20903">10.92937812271432</cx:pt>
          <cx:pt idx="20904">10.928456284422669</cx:pt>
          <cx:pt idx="20905">10.927875309002539</cx:pt>
          <cx:pt idx="20906">10.92762606410048</cx:pt>
          <cx:pt idx="20907">10.927199026905109</cx:pt>
          <cx:pt idx="20908">10.92650368432232</cx:pt>
          <cx:pt idx="20909">10.92645362732179</cx:pt>
          <cx:pt idx="20910">10.925841267503049</cx:pt>
          <cx:pt idx="20911">10.925642716144379</cx:pt>
          <cx:pt idx="20912">10.9239621335817</cx:pt>
          <cx:pt idx="20913">10.923529208180501</cx:pt>
          <cx:pt idx="20914">10.923121226239349</cx:pt>
          <cx:pt idx="20915">10.9223364764227</cx:pt>
          <cx:pt idx="20916">10.92179774932978</cx:pt>
          <cx:pt idx="20917">10.92157729779705</cx:pt>
          <cx:pt idx="20918">10.92131404172159</cx:pt>
          <cx:pt idx="20919">10.92071959938289</cx:pt>
          <cx:pt idx="20920">10.91999684948728</cx:pt>
          <cx:pt idx="20921">10.91954541380011</cx:pt>
          <cx:pt idx="20922">10.919410265156721</cx:pt>
          <cx:pt idx="20923">10.919253212868281</cx:pt>
          <cx:pt idx="20924">10.91888934764135</cx:pt>
          <cx:pt idx="20925">10.918293412500461</cx:pt>
          <cx:pt idx="20926">10.91772701919383</cx:pt>
          <cx:pt idx="20927">10.916697231191209</cx:pt>
          <cx:pt idx="20928">10.91655412056833</cx:pt>
          <cx:pt idx="20929">10.91463423482036</cx:pt>
          <cx:pt idx="20930">10.91421434120876</cx:pt>
          <cx:pt idx="20931">10.912306287827249</cx:pt>
          <cx:pt idx="20932">10.910631106126131</cx:pt>
          <cx:pt idx="20933">10.90912473914833</cx:pt>
          <cx:pt idx="20934">10.907985471240879</cx:pt>
          <cx:pt idx="20935">10.90737595528234</cx:pt>
          <cx:pt idx="20936">10.907199994531339</cx:pt>
          <cx:pt idx="20937">10.907035323989881</cx:pt>
          <cx:pt idx="20938">10.905655550336361</cx:pt>
          <cx:pt idx="20939">10.905132998507341</cx:pt>
          <cx:pt idx="20940">10.904812989983769</cx:pt>
          <cx:pt idx="20941">10.903866533470319</cx:pt>
          <cx:pt idx="20942">10.90354144009806</cx:pt>
          <cx:pt idx="20943">10.903414909719841</cx:pt>
          <cx:pt idx="20944">10.902976978470971</cx:pt>
          <cx:pt idx="20945">10.90250589239082</cx:pt>
          <cx:pt idx="20946">10.90200343361551</cx:pt>
          <cx:pt idx="20947">10.90192027737443</cx:pt>
          <cx:pt idx="20948">10.89988609401933</cx:pt>
          <cx:pt idx="20949">10.899396743478871</cx:pt>
          <cx:pt idx="20950">10.898776070236741</cx:pt>
          <cx:pt idx="20951">10.898215907582779</cx:pt>
          <cx:pt idx="20952">10.89793160655781</cx:pt>
          <cx:pt idx="20953">10.89632450881216</cx:pt>
          <cx:pt idx="20954">10.895219702879629</cx:pt>
          <cx:pt idx="20955">10.894482052322511</cx:pt>
          <cx:pt idx="20956">10.893400554882479</cx:pt>
          <cx:pt idx="20957">10.892312491531451</cx:pt>
          <cx:pt idx="20958">10.8913335501557</cx:pt>
          <cx:pt idx="20959">10.89024658361487</cx:pt>
          <cx:pt idx="20960">10.889012589810701</cx:pt>
          <cx:pt idx="20961">10.8886379116359</cx:pt>
          <cx:pt idx="20962">10.887110999239249</cx:pt>
          <cx:pt idx="20963">10.88704598308534</cx:pt>
          <cx:pt idx="20964">10.886792296484099</cx:pt>
          <cx:pt idx="20965">10.886665584659109</cx:pt>
          <cx:pt idx="20966">10.885489794102361</cx:pt>
          <cx:pt idx="20967">10.88507407831564</cx:pt>
          <cx:pt idx="20968">10.884309420332739</cx:pt>
          <cx:pt idx="20969">10.884283102117481</cx:pt>
          <cx:pt idx="20970">10.883865824391</cx:pt>
          <cx:pt idx="20971">10.8834308817049</cx:pt>
          <cx:pt idx="20972">10.8803753783847</cx:pt>
          <cx:pt idx="20973">10.880345817271669</cx:pt>
          <cx:pt idx="20974">10.88011688749337</cx:pt>
          <cx:pt idx="20975">10.87918604512868</cx:pt>
          <cx:pt idx="20976">10.874944080435681</cx:pt>
          <cx:pt idx="20977">10.873660669025501</cx:pt>
          <cx:pt idx="20978">10.87238653898071</cx:pt>
          <cx:pt idx="20979">10.87226969904</cx:pt>
          <cx:pt idx="20980">10.87171786693126</cx:pt>
          <cx:pt idx="20981">10.871498131252221</cx:pt>
          <cx:pt idx="20982">10.86986380467731</cx:pt>
          <cx:pt idx="20983">10.869564718513971</cx:pt>
          <cx:pt idx="20984">10.86922058434673</cx:pt>
          <cx:pt idx="20985">10.869034765448459</cx:pt>
          <cx:pt idx="20986">10.86894551792188</cx:pt>
          <cx:pt idx="20987">10.86855783352275</cx:pt>
          <cx:pt idx="20988">10.86553005058801</cx:pt>
          <cx:pt idx="20989">10.865114981147981</cx:pt>
          <cx:pt idx="20990">10.86311485690462</cx:pt>
          <cx:pt idx="20991">10.862834147015899</cx:pt>
          <cx:pt idx="20992">10.86055052494412</cx:pt>
          <cx:pt idx="20993">10.85942835907683</cx:pt>
          <cx:pt idx="20994">10.85823589265569</cx:pt>
          <cx:pt idx="20995">10.858232492015381</cx:pt>
          <cx:pt idx="20996">10.8579283035453</cx:pt>
          <cx:pt idx="20997">10.85531268998159</cx:pt>
          <cx:pt idx="20998">10.85503674916778</cx:pt>
          <cx:pt idx="20999">10.854993479400299</cx:pt>
          <cx:pt idx="21000">10.853033634484859</cx:pt>
          <cx:pt idx="21001">10.852925785919989</cx:pt>
          <cx:pt idx="21002">10.85251070367474</cx:pt>
          <cx:pt idx="21003">10.851624684222029</cx:pt>
          <cx:pt idx="21004">10.85109478514071</cx:pt>
          <cx:pt idx="21005">10.850740065312531</cx:pt>
          <cx:pt idx="21006">10.84994173302111</cx:pt>
          <cx:pt idx="21007">10.848169439777021</cx:pt>
          <cx:pt idx="21008">10.847621689917309</cx:pt>
          <cx:pt idx="21009">10.84754357675863</cx:pt>
          <cx:pt idx="21010">10.847180062835029</cx:pt>
          <cx:pt idx="21011">10.84700562224282</cx:pt>
          <cx:pt idx="21012">10.8465404830306</cx:pt>
          <cx:pt idx="21013">10.84617166152703</cx:pt>
          <cx:pt idx="21014">10.84557890394681</cx:pt>
          <cx:pt idx="21015">10.84430427876733</cx:pt>
          <cx:pt idx="21016">10.843740132593361</cx:pt>
          <cx:pt idx="21017">10.84371281347944</cx:pt>
          <cx:pt idx="21018">10.843611561352009</cx:pt>
          <cx:pt idx="21019">10.843351653008821</cx:pt>
          <cx:pt idx="21020">10.84334156758891</cx:pt>
          <cx:pt idx="21021">10.843194274570211</cx:pt>
          <cx:pt idx="21022">10.842409940831089</cx:pt>
          <cx:pt idx="21023">10.839327295378769</cx:pt>
          <cx:pt idx="21024">10.839099576479059</cx:pt>
          <cx:pt idx="21025">10.83893352413668</cx:pt>
          <cx:pt idx="21026">10.83887139106163</cx:pt>
          <cx:pt idx="21027">10.83862678914171</cx:pt>
          <cx:pt idx="21028">10.83718838606868</cx:pt>
          <cx:pt idx="21029">10.83715921183812</cx:pt>
          <cx:pt idx="21030">10.83678861500656</cx:pt>
          <cx:pt idx="21031">10.83646723823416</cx:pt>
          <cx:pt idx="21032">10.836413908695009</cx:pt>
          <cx:pt idx="21033">10.83567538959414</cx:pt>
          <cx:pt idx="21034">10.834925176149129</cx:pt>
          <cx:pt idx="21035">10.833638399432379</cx:pt>
          <cx:pt idx="21036">10.83356265937203</cx:pt>
          <cx:pt idx="21037">10.83312995534679</cx:pt>
          <cx:pt idx="21038">10.832728458802389</cx:pt>
          <cx:pt idx="21039">10.83183739521278</cx:pt>
          <cx:pt idx="21040">10.83124950904711</cx:pt>
          <cx:pt idx="21041">10.83113577956208</cx:pt>
          <cx:pt idx="21042">10.830661802737509</cx:pt>
          <cx:pt idx="21043">10.82973289183156</cx:pt>
          <cx:pt idx="21044">10.829646235541251</cx:pt>
          <cx:pt idx="21045">10.829016885085389</cx:pt>
          <cx:pt idx="21046">10.82811674498708</cx:pt>
          <cx:pt idx="21047">10.827269869596661</cx:pt>
          <cx:pt idx="21048">10.82713633322976</cx:pt>
          <cx:pt idx="21049">10.82678298635483</cx:pt>
          <cx:pt idx="21050">10.82639257811101</cx:pt>
          <cx:pt idx="21051">10.826219497948291</cx:pt>
          <cx:pt idx="21052">10.824922326315789</cx:pt>
          <cx:pt idx="21053">10.82427248399571</cx:pt>
          <cx:pt idx="21054">10.823343522606621</cx:pt>
          <cx:pt idx="21055">10.823063565051349</cx:pt>
          <cx:pt idx="21056">10.822090206032961</cx:pt>
          <cx:pt idx="21057">10.82195085562687</cx:pt>
          <cx:pt idx="21058">10.821730448723009</cx:pt>
          <cx:pt idx="21059">10.818352580843589</cx:pt>
          <cx:pt idx="21060">10.81694180399378</cx:pt>
          <cx:pt idx="21061">10.816785883295539</cx:pt>
          <cx:pt idx="21062">10.81410886805487</cx:pt>
          <cx:pt idx="21063">10.813576044848951</cx:pt>
          <cx:pt idx="21064">10.813284180923921</cx:pt>
          <cx:pt idx="21065">10.812164779710489</cx:pt>
          <cx:pt idx="21066">10.811355737324581</cx:pt>
          <cx:pt idx="21067">10.811045625161301</cx:pt>
          <cx:pt idx="21068">10.8106564213416</cx:pt>
          <cx:pt idx="21069">10.80997310450153</cx:pt>
          <cx:pt idx="21070">10.809140775279101</cx:pt>
          <cx:pt idx="21071">10.80868986177633</cx:pt>
          <cx:pt idx="21072">10.80860861356469</cx:pt>
          <cx:pt idx="21073">10.80815245864094</cx:pt>
          <cx:pt idx="21074">10.804484922646189</cx:pt>
          <cx:pt idx="21075">10.802649268435699</cx:pt>
          <cx:pt idx="21076">10.80184498618816</cx:pt>
          <cx:pt idx="21077">10.80162574312569</cx:pt>
          <cx:pt idx="21078">10.800356297837901</cx:pt>
          <cx:pt idx="21079">10.80018387840177</cx:pt>
          <cx:pt idx="21080">10.79981640237175</cx:pt>
          <cx:pt idx="21081">10.79943623992682</cx:pt>
          <cx:pt idx="21082">10.799417487051169</cx:pt>
          <cx:pt idx="21083">10.79811627389919</cx:pt>
          <cx:pt idx="21084">10.79766198510206</cx:pt>
          <cx:pt idx="21085">10.795690809943061</cx:pt>
          <cx:pt idx="21086">10.791570013016059</cx:pt>
          <cx:pt idx="21087">10.7915614497396</cx:pt>
          <cx:pt idx="21088">10.789255374417911</cx:pt>
          <cx:pt idx="21089">10.787255527887201</cx:pt>
          <cx:pt idx="21090">10.785702829598019</cx:pt>
          <cx:pt idx="21091">10.784633421630661</cx:pt>
          <cx:pt idx="21092">10.783272554890051</cx:pt>
          <cx:pt idx="21093">10.781327428460941</cx:pt>
          <cx:pt idx="21094">10.78042261195062</cx:pt>
          <cx:pt idx="21095">10.779947073797739</cx:pt>
          <cx:pt idx="21096">10.779001638187159</cx:pt>
          <cx:pt idx="21097">10.778829654919541</cx:pt>
          <cx:pt idx="21098">10.778373526617001</cx:pt>
          <cx:pt idx="21099">10.778057760740641</cx:pt>
          <cx:pt idx="21100">10.776865936448861</cx:pt>
          <cx:pt idx="21101">10.77581629909087</cx:pt>
          <cx:pt idx="21102">10.770641376883059</cx:pt>
          <cx:pt idx="21103">10.76967725833841</cx:pt>
          <cx:pt idx="21104">10.769222062624809</cx:pt>
          <cx:pt idx="21105">10.769178686541579</cx:pt>
          <cx:pt idx="21106">10.768980245973699</cx:pt>
          <cx:pt idx="21107">10.76781951154579</cx:pt>
          <cx:pt idx="21108">10.765809567917239</cx:pt>
          <cx:pt idx="21109">10.765772846195681</cx:pt>
          <cx:pt idx="21110">10.7651660062911</cx:pt>
          <cx:pt idx="21111">10.764472108644339</cx:pt>
          <cx:pt idx="21112">10.763764361138319</cx:pt>
          <cx:pt idx="21113">10.763648481590479</cx:pt>
          <cx:pt idx="21114">10.76133983667491</cx:pt>
          <cx:pt idx="21115">10.76011297528583</cx:pt>
          <cx:pt idx="21116">10.75994696654498</cx:pt>
          <cx:pt idx="21117">10.75990847817398</cx:pt>
          <cx:pt idx="21118">10.75953740564656</cx:pt>
          <cx:pt idx="21119">10.759430178460059</cx:pt>
          <cx:pt idx="21120">10.7591814225249</cx:pt>
          <cx:pt idx="21121">10.75866397577466</cx:pt>
          <cx:pt idx="21122">10.757851999328199</cx:pt>
          <cx:pt idx="21123">10.757340695624951</cx:pt>
          <cx:pt idx="21124">10.75543863329624</cx:pt>
          <cx:pt idx="21125">10.75406525789419</cx:pt>
          <cx:pt idx="21126">10.75323324207328</cx:pt>
          <cx:pt idx="21127">10.752903309653499</cx:pt>
          <cx:pt idx="21128">10.75281742601009</cx:pt>
          <cx:pt idx="21129">10.7525742682495</cx:pt>
          <cx:pt idx="21130">10.75077353029741</cx:pt>
          <cx:pt idx="21131">10.75028122617125</cx:pt>
          <cx:pt idx="21132">10.75027672426757</cx:pt>
          <cx:pt idx="21133">10.749881978841749</cx:pt>
          <cx:pt idx="21134">10.74906681619691</cx:pt>
          <cx:pt idx="21135">10.74888658247415</cx:pt>
          <cx:pt idx="21136">10.748210285581511</cx:pt>
          <cx:pt idx="21137">10.74720787250282</cx:pt>
          <cx:pt idx="21138">10.74711920776743</cx:pt>
          <cx:pt idx="21139">10.747072586534109</cx:pt>
          <cx:pt idx="21140">10.74705808501859</cx:pt>
          <cx:pt idx="21141">10.74676699189863</cx:pt>
          <cx:pt idx="21142">10.746222344383209</cx:pt>
          <cx:pt idx="21143">10.74605404477802</cx:pt>
          <cx:pt idx="21144">10.745551847258721</cx:pt>
          <cx:pt idx="21145">10.745238704109401</cx:pt>
          <cx:pt idx="21146">10.74422425340215</cx:pt>
          <cx:pt idx="21147">10.744087556789321</cx:pt>
          <cx:pt idx="21148">10.74285272457997</cx:pt>
          <cx:pt idx="21149">10.740472000085679</cx:pt>
          <cx:pt idx="21150">10.73949318638897</cx:pt>
          <cx:pt idx="21151">10.73929221279743</cx:pt>
          <cx:pt idx="21152">10.739160899292679</cx:pt>
          <cx:pt idx="21153">10.736586866062529</cx:pt>
          <cx:pt idx="21154">10.736358918095259</cx:pt>
          <cx:pt idx="21155">10.734474104146321</cx:pt>
          <cx:pt idx="21156">10.734437518926439</cx:pt>
          <cx:pt idx="21157">10.733849726424269</cx:pt>
          <cx:pt idx="21158">10.731553771868329</cx:pt>
          <cx:pt idx="21159">10.731159138371559</cx:pt>
          <cx:pt idx="21160">10.730450591883111</cx:pt>
          <cx:pt idx="21161">10.73035709788272</cx:pt>
          <cx:pt idx="21162">10.72975829118257</cx:pt>
          <cx:pt idx="21163">10.729392184531459</cx:pt>
          <cx:pt idx="21164">10.72799338799468</cx:pt>
          <cx:pt idx="21165">10.726859293685891</cx:pt>
          <cx:pt idx="21166">10.72576284268389</cx:pt>
          <cx:pt idx="21167">10.72541672502164</cx:pt>
          <cx:pt idx="21168">10.72518502708775</cx:pt>
          <cx:pt idx="21169">10.723752476125901</cx:pt>
          <cx:pt idx="21170">10.721994978159151</cx:pt>
          <cx:pt idx="21171">10.71976585462393</cx:pt>
          <cx:pt idx="21172">10.71805809581126</cx:pt>
          <cx:pt idx="21173">10.71735035832574</cx:pt>
          <cx:pt idx="21174">10.71676707442235</cx:pt>
          <cx:pt idx="21175">10.716339089403141</cx:pt>
          <cx:pt idx="21176">10.715985703317971</cx:pt>
          <cx:pt idx="21177">10.71483778873673</cx:pt>
          <cx:pt idx="21178">10.71432228552588</cx:pt>
          <cx:pt idx="21179">10.7140677069668</cx:pt>
          <cx:pt idx="21180">10.71327498014853</cx:pt>
          <cx:pt idx="21181">10.713051237423549</cx:pt>
          <cx:pt idx="21182">10.71001508227819</cx:pt>
          <cx:pt idx="21183">10.70965634857177</cx:pt>
          <cx:pt idx="21184">10.709368925120719</cx:pt>
          <cx:pt idx="21185">10.70839157966696</cx:pt>
          <cx:pt idx="21186">10.708264651206321</cx:pt>
          <cx:pt idx="21187">10.706764089649861</cx:pt>
          <cx:pt idx="21188">10.70641631478024</cx:pt>
          <cx:pt idx="21189">10.706285760833531</cx:pt>
          <cx:pt idx="21190">10.70616822436922</cx:pt>
          <cx:pt idx="21191">10.70284212478164</cx:pt>
          <cx:pt idx="21192">10.702559181042311</cx:pt>
          <cx:pt idx="21193">10.69977793360129</cx:pt>
          <cx:pt idx="21194">10.699511930374079</cx:pt>
          <cx:pt idx="21195">10.696984901011851</cx:pt>
          <cx:pt idx="21196">10.696669631762839</cx:pt>
          <cx:pt idx="21197">10.69666197810232</cx:pt>
          <cx:pt idx="21198">10.696606885713249</cx:pt>
          <cx:pt idx="21199">10.696563627383419</cx:pt>
          <cx:pt idx="21200">10.69655254713811</cx:pt>
          <cx:pt idx="21201">10.6941809351132</cx:pt>
          <cx:pt idx="21202">10.69409718768047</cx:pt>
          <cx:pt idx="21203">10.692177453762771</cx:pt>
          <cx:pt idx="21204">10.69190205708124</cx:pt>
          <cx:pt idx="21205">10.691749394390071</cx:pt>
          <cx:pt idx="21206">10.691325787547401</cx:pt>
          <cx:pt idx="21207">10.690323370039639</cx:pt>
          <cx:pt idx="21208">10.6900558657773</cx:pt>
          <cx:pt idx="21209">10.689802802434301</cx:pt>
          <cx:pt idx="21210">10.68913985100634</cx:pt>
          <cx:pt idx="21211">10.68888932286715</cx:pt>
          <cx:pt idx="21212">10.688259574485221</cx:pt>
          <cx:pt idx="21213">10.68783586596799</cx:pt>
          <cx:pt idx="21214">10.68713052757299</cx:pt>
          <cx:pt idx="21215">10.685475123419129</cx:pt>
          <cx:pt idx="21216">10.6854011240929</cx:pt>
          <cx:pt idx="21217">10.68427554072183</cx:pt>
          <cx:pt idx="21218">10.683905642373171</cx:pt>
          <cx:pt idx="21219">10.68337417255594</cx:pt>
          <cx:pt idx="21220">10.682061772742619</cx:pt>
          <cx:pt idx="21221">10.681553452908631</cx:pt>
          <cx:pt idx="21222">10.68080394586009</cx:pt>
          <cx:pt idx="21223">10.68009809029377</cx:pt>
          <cx:pt idx="21224">10.67997182744703</cx:pt>
          <cx:pt idx="21225">10.678655416468599</cx:pt>
          <cx:pt idx="21226">10.677490378773911</cx:pt>
          <cx:pt idx="21227">10.67671243219521</cx:pt>
          <cx:pt idx="21228">10.674470966942449</cx:pt>
          <cx:pt idx="21229">10.67371834915803</cx:pt>
          <cx:pt idx="21230">10.673393021760271</cx:pt>
          <cx:pt idx="21231">10.67223970481743</cx:pt>
          <cx:pt idx="21232">10.67217066010374</cx:pt>
          <cx:pt idx="21233">10.67120095884127</cx:pt>
          <cx:pt idx="21234">10.670054871310811</cx:pt>
          <cx:pt idx="21235">10.66865177123829</cx:pt>
          <cx:pt idx="21236">10.66744857900124</cx:pt>
          <cx:pt idx="21237">10.6674030324653</cx:pt>
          <cx:pt idx="21238">10.667310642894421</cx:pt>
          <cx:pt idx="21239">10.666943622238801</cx:pt>
          <cx:pt idx="21240">10.66660873195983</cx:pt>
          <cx:pt idx="21241">10.666449511045551</cx:pt>
          <cx:pt idx="21242">10.66556330354657</cx:pt>
          <cx:pt idx="21243">10.664734162469429</cx:pt>
          <cx:pt idx="21244">10.66417196676405</cx:pt>
          <cx:pt idx="21245">10.662788633471729</cx:pt>
          <cx:pt idx="21246">10.66247691530697</cx:pt>
          <cx:pt idx="21247">10.66233659016553</cx:pt>
          <cx:pt idx="21248">10.66227528993746</cx:pt>
          <cx:pt idx="21249">10.660942020709349</cx:pt>
          <cx:pt idx="21250">10.65886133438549</cx:pt>
          <cx:pt idx="21251">10.65806562301591</cx:pt>
          <cx:pt idx="21252">10.65789214639701</cx:pt>
          <cx:pt idx="21253">10.65689141055924</cx:pt>
          <cx:pt idx="21254">10.65659878612548</cx:pt>
          <cx:pt idx="21255">10.6546282283838</cx:pt>
          <cx:pt idx="21256">10.651061533984629</cx:pt>
          <cx:pt idx="21257">10.64791727301052</cx:pt>
          <cx:pt idx="21258">10.64686442153501</cx:pt>
          <cx:pt idx="21259">10.646654260155129</cx:pt>
          <cx:pt idx="21260">10.64578295031666</cx:pt>
          <cx:pt idx="21261">10.645569248003261</cx:pt>
          <cx:pt idx="21262">10.644893763791631</cx:pt>
          <cx:pt idx="21263">10.644419985945699</cx:pt>
          <cx:pt idx="21264">10.64356597804497</cx:pt>
          <cx:pt idx="21265">10.64345688933774</cx:pt>
          <cx:pt idx="21266">10.643452809075949</cx:pt>
          <cx:pt idx="21267">10.642902508883999</cx:pt>
          <cx:pt idx="21268">10.640378342124681</cx:pt>
          <cx:pt idx="21269">10.639974941261301</cx:pt>
          <cx:pt idx="21270">10.639383528081609</cx:pt>
          <cx:pt idx="21271">10.637721807220339</cx:pt>
          <cx:pt idx="21272">10.637287038464031</cx:pt>
          <cx:pt idx="21273">10.636702446606259</cx:pt>
          <cx:pt idx="21274">10.636425870673101</cx:pt>
          <cx:pt idx="21275">10.636160890909199</cx:pt>
          <cx:pt idx="21276">10.636148233991319</cx:pt>
          <cx:pt idx="21277">10.635001699660171</cx:pt>
          <cx:pt idx="21278">10.63477608792277</cx:pt>
          <cx:pt idx="21279">10.63414787502319</cx:pt>
          <cx:pt idx="21280">10.632585868264711</cx:pt>
          <cx:pt idx="21281">10.63170870922743</cx:pt>
          <cx:pt idx="21282">10.628501105748329</cx:pt>
          <cx:pt idx="21283">10.627925143243081</cx:pt>
          <cx:pt idx="21284">10.62790178271713</cx:pt>
          <cx:pt idx="21285">10.6277859348827</cx:pt>
          <cx:pt idx="21286">10.62762068040373</cx:pt>
          <cx:pt idx="21287">10.62594212782642</cx:pt>
          <cx:pt idx="21288">10.62584889740886</cx:pt>
          <cx:pt idx="21289">10.625190230946201</cx:pt>
          <cx:pt idx="21290">10.624057486299909</cx:pt>
          <cx:pt idx="21291">10.624029636806251</cx:pt>
          <cx:pt idx="21292">10.623634681076309</cx:pt>
          <cx:pt idx="21293">10.62286374196964</cx:pt>
          <cx:pt idx="21294">10.622480728483159</cx:pt>
          <cx:pt idx="21295">10.621980588326579</cx:pt>
          <cx:pt idx="21296">10.621892442175961</cx:pt>
          <cx:pt idx="21297">10.621796934047699</cx:pt>
          <cx:pt idx="21298">10.62100244705579</cx:pt>
          <cx:pt idx="21299">10.619586715821351</cx:pt>
          <cx:pt idx="21300">10.61911747038249</cx:pt>
          <cx:pt idx="21301">10.61875017559532</cx:pt>
          <cx:pt idx="21302">10.617955913070521</cx:pt>
          <cx:pt idx="21303">10.617624329648869</cx:pt>
          <cx:pt idx="21304">10.617386419262109</cx:pt>
          <cx:pt idx="21305">10.61624953979601</cx:pt>
          <cx:pt idx="21306">10.61407039564644</cx:pt>
          <cx:pt idx="21307">10.60851702796244</cx:pt>
          <cx:pt idx="21308">10.60566348467357</cx:pt>
          <cx:pt idx="21309">10.60560412998578</cx:pt>
          <cx:pt idx="21310">10.60552426365237</cx:pt>
          <cx:pt idx="21311">10.604707994669001</cx:pt>
          <cx:pt idx="21312">10.602523811658781</cx:pt>
          <cx:pt idx="21313">10.60164169026509</cx:pt>
          <cx:pt idx="21314">10.60120523497482</cx:pt>
          <cx:pt idx="21315">10.601174414335199</cx:pt>
          <cx:pt idx="21316">10.60063422264173</cx:pt>
          <cx:pt idx="21317">10.599657221930419</cx:pt>
          <cx:pt idx="21318">10.59926921212708</cx:pt>
          <cx:pt idx="21319">10.598763079931899</cx:pt>
          <cx:pt idx="21320">10.598533996867459</cx:pt>
          <cx:pt idx="21321">10.59826409010733</cx:pt>
          <cx:pt idx="21322">10.59819442926649</cx:pt>
          <cx:pt idx="21323">10.59810380424404</cx:pt>
          <cx:pt idx="21324">10.597477008514749</cx:pt>
          <cx:pt idx="21325">10.596116192711129</cx:pt>
          <cx:pt idx="21326">10.596045606173989</cx:pt>
          <cx:pt idx="21327">10.595176212511509</cx:pt>
          <cx:pt idx="21328">10.59409291010825</cx:pt>
          <cx:pt idx="21329">10.59303521550056</cx:pt>
          <cx:pt idx="21330">10.59121913904707</cx:pt>
          <cx:pt idx="21331">10.59058188085757</cx:pt>
          <cx:pt idx="21332">10.59043603185758</cx:pt>
          <cx:pt idx="21333">10.59013035624946</cx:pt>
          <cx:pt idx="21334">10.58960843912342</cx:pt>
          <cx:pt idx="21335">10.588533482289259</cx:pt>
          <cx:pt idx="21336">10.587538364073421</cx:pt>
          <cx:pt idx="21337">10.587332778829809</cx:pt>
          <cx:pt idx="21338">10.58698756015348</cx:pt>
          <cx:pt idx="21339">10.58696124734969</cx:pt>
          <cx:pt idx="21340">10.586783761811249</cx:pt>
          <cx:pt idx="21341">10.585288488552701</cx:pt>
          <cx:pt idx="21342">10.58506349027682</cx:pt>
          <cx:pt idx="21343">10.58464900033329</cx:pt>
          <cx:pt idx="21344">10.584395633104039</cx:pt>
          <cx:pt idx="21345">10.58436980500826</cx:pt>
          <cx:pt idx="21346">10.584312436351</cx:pt>
          <cx:pt idx="21347">10.5838162289735</cx:pt>
          <cx:pt idx="21348">10.58325549012871</cx:pt>
          <cx:pt idx="21349">10.58282984885858</cx:pt>
          <cx:pt idx="21350">10.582416372784269</cx:pt>
          <cx:pt idx="21351">10.58230700879518</cx:pt>
          <cx:pt idx="21352">10.581799969187429</cx:pt>
          <cx:pt idx="21353">10.58062905413289</cx:pt>
          <cx:pt idx="21354">10.58020518940709</cx:pt>
          <cx:pt idx="21355">10.57984660448186</cx:pt>
          <cx:pt idx="21356">10.57934039755534</cx:pt>
          <cx:pt idx="21357">10.57855725174063</cx:pt>
          <cx:pt idx="21358">10.57804980688919</cx:pt>
          <cx:pt idx="21359">10.577371116463841</cx:pt>
          <cx:pt idx="21360">10.573501372296271</cx:pt>
          <cx:pt idx="21361">10.57197154949133</cx:pt>
          <cx:pt idx="21362">10.5713441613499</cx:pt>
          <cx:pt idx="21363">10.57122024007672</cx:pt>
          <cx:pt idx="21364">10.570131580857639</cx:pt>
          <cx:pt idx="21365">10.569888672194701</cx:pt>
          <cx:pt idx="21366">10.56897926501351</cx:pt>
          <cx:pt idx="21367">10.568870523961291</cx:pt>
          <cx:pt idx="21368">10.568791056809969</cx:pt>
          <cx:pt idx="21369">10.568237962009499</cx:pt>
          <cx:pt idx="21370">10.566858222487649</cx:pt>
          <cx:pt idx="21371">10.56544796590962</cx:pt>
          <cx:pt idx="21372">10.56517678062826</cx:pt>
          <cx:pt idx="21373">10.56361932685331</cx:pt>
          <cx:pt idx="21374">10.56321243581119</cx:pt>
          <cx:pt idx="21375">10.56293392337165</cx:pt>
          <cx:pt idx="21376">10.5612714093294</cx:pt>
          <cx:pt idx="21377">10.560970512783619</cx:pt>
          <cx:pt idx="21378">10.559911548789531</cx:pt>
          <cx:pt idx="21379">10.55945725397387</cx:pt>
          <cx:pt idx="21380">10.558285090480361</cx:pt>
          <cx:pt idx="21381">10.555386833535881</cx:pt>
          <cx:pt idx="21382">10.55487224924063</cx:pt>
          <cx:pt idx="21383">10.55422166588065</cx:pt>
          <cx:pt idx="21384">10.55181674731204</cx:pt>
          <cx:pt idx="21385">10.55098128258337</cx:pt>
          <cx:pt idx="21386">10.550030841399129</cx:pt>
          <cx:pt idx="21387">10.54839014778088</cx:pt>
          <cx:pt idx="21388">10.546695635987209</cx:pt>
          <cx:pt idx="21389">10.545127890398319</cx:pt>
          <cx:pt idx="21390">10.5413953144157</cx:pt>
          <cx:pt idx="21391">10.541281381354381</cx:pt>
          <cx:pt idx="21392">10.541199181183231</cx:pt>
          <cx:pt idx="21393">10.539417853896911</cx:pt>
          <cx:pt idx="21394">10.53794294413524</cx:pt>
          <cx:pt idx="21395">10.537545102983611</cx:pt>
          <cx:pt idx="21396">10.53737899399799</cx:pt>
          <cx:pt idx="21397">10.53589721009034</cx:pt>
          <cx:pt idx="21398">10.53580318325851</cx:pt>
          <cx:pt idx="21399">10.53544723235791</cx:pt>
          <cx:pt idx="21400">10.53461137340971</cx:pt>
          <cx:pt idx="21401">10.53434787049216</cx:pt>
          <cx:pt idx="21402">10.53277301610453</cx:pt>
          <cx:pt idx="21403">10.53163276180617</cx:pt>
          <cx:pt idx="21404">10.530821659849179</cx:pt>
          <cx:pt idx="21405">10.527636309054071</cx:pt>
          <cx:pt idx="21406">10.526435195143611</cx:pt>
          <cx:pt idx="21407">10.52451184510681</cx:pt>
          <cx:pt idx="21408">10.5242796130663</cx:pt>
          <cx:pt idx="21409">10.52318660094698</cx:pt>
          <cx:pt idx="21410">10.522431189593989</cx:pt>
          <cx:pt idx="21411">10.522427379528271</cx:pt>
          <cx:pt idx="21412">10.52185372192322</cx:pt>
          <cx:pt idx="21413">10.521585990507379</cx:pt>
          <cx:pt idx="21414">10.519495520160151</cx:pt>
          <cx:pt idx="21415">10.51883807466659</cx:pt>
          <cx:pt idx="21416">10.51764285891181</cx:pt>
          <cx:pt idx="21417">10.51752529511959</cx:pt>
          <cx:pt idx="21418">10.516141248605591</cx:pt>
          <cx:pt idx="21419">10.51452410828862</cx:pt>
          <cx:pt idx="21420">10.514478259416141</cx:pt>
          <cx:pt idx="21421">10.512816412784851</cx:pt>
          <cx:pt idx="21422">10.512436716266009</cx:pt>
          <cx:pt idx="21423">10.51232944367074</cx:pt>
          <cx:pt idx="21424">10.51184862920492</cx:pt>
          <cx:pt idx="21425">10.51181516472656</cx:pt>
          <cx:pt idx="21426">10.511780724504931</cx:pt>
          <cx:pt idx="21427">10.51163912948571</cx:pt>
          <cx:pt idx="21428">10.51122515035587</cx:pt>
          <cx:pt idx="21429">10.511123427536161</cx:pt>
          <cx:pt idx="21430">10.510955212519169</cx:pt>
          <cx:pt idx="21431">10.510718645409231</cx:pt>
          <cx:pt idx="21432">10.509664397346089</cx:pt>
          <cx:pt idx="21433">10.509640833919461</cx:pt>
          <cx:pt idx="21434">10.50950625726926</cx:pt>
          <cx:pt idx="21435">10.50835609729757</cx:pt>
          <cx:pt idx="21436">10.508231222873951</cx:pt>
          <cx:pt idx="21437">10.507262959857419</cx:pt>
          <cx:pt idx="21438">10.506669495744459</cx:pt>
          <cx:pt idx="21439">10.50579234512155</cx:pt>
          <cx:pt idx="21440">10.505233779424429</cx:pt>
          <cx:pt idx="21441">10.50268460274653</cx:pt>
          <cx:pt idx="21442">10.50261321446906</cx:pt>
          <cx:pt idx="21443">10.502606722007441</cx:pt>
          <cx:pt idx="21444">10.502578369579441</cx:pt>
          <cx:pt idx="21445">10.50155737166974</cx:pt>
          <cx:pt idx="21446">10.501446383992651</cx:pt>
          <cx:pt idx="21447">10.4972632327725</cx:pt>
          <cx:pt idx="21448">10.497192660364741</cx:pt>
          <cx:pt idx="21449">10.496570628810719</cx:pt>
          <cx:pt idx="21450">10.495644250623821</cx:pt>
          <cx:pt idx="21451">10.49408858084854</cx:pt>
          <cx:pt idx="21452">10.4940578156321</cx:pt>
          <cx:pt idx="21453">10.49364549123583</cx:pt>
          <cx:pt idx="21454">10.49196199900361</cx:pt>
          <cx:pt idx="21455">10.49145922326325</cx:pt>
          <cx:pt idx="21456">10.490297256511131</cx:pt>
          <cx:pt idx="21457">10.490289694261349</cx:pt>
          <cx:pt idx="21458">10.48830352325815</cx:pt>
          <cx:pt idx="21459">10.48785089841431</cx:pt>
          <cx:pt idx="21460">10.487484999268631</cx:pt>
          <cx:pt idx="21461">10.483993077969799</cx:pt>
          <cx:pt idx="21462">10.481678852467031</cx:pt>
          <cx:pt idx="21463">10.48165567425108</cx:pt>
          <cx:pt idx="21464">10.480969219013369</cx:pt>
          <cx:pt idx="21465">10.48009187070679</cx:pt>
          <cx:pt idx="21466">10.478583188685739</cx:pt>
          <cx:pt idx="21467">10.478257062683371</cx:pt>
          <cx:pt idx="21468">10.47822822223395</cx:pt>
          <cx:pt idx="21469">10.47765582745421</cx:pt>
          <cx:pt idx="21470">10.477499567724101</cx:pt>
          <cx:pt idx="21471">10.476550507675251</cx:pt>
          <cx:pt idx="21472">10.47547639118789</cx:pt>
          <cx:pt idx="21473">10.475399790625181</cx:pt>
          <cx:pt idx="21474">10.473881536235069</cx:pt>
          <cx:pt idx="21475">10.4719271673374</cx:pt>
          <cx:pt idx="21476">10.469919916877069</cx:pt>
          <cx:pt idx="21477">10.469106339982019</cx:pt>
          <cx:pt idx="21478">10.468821441141779</cx:pt>
          <cx:pt idx="21479">10.46850717172806</cx:pt>
          <cx:pt idx="21480">10.46669638330779</cx:pt>
          <cx:pt idx="21481">10.466098639325301</cx:pt>
          <cx:pt idx="21482">10.465022309278581</cx:pt>
          <cx:pt idx="21483">10.46352765427295</cx:pt>
          <cx:pt idx="21484">10.462633739553841</cx:pt>
          <cx:pt idx="21485">10.46111080794387</cx:pt>
          <cx:pt idx="21486">10.46040864382433</cx:pt>
          <cx:pt idx="21487">10.45945171818826</cx:pt>
          <cx:pt idx="21488">10.45854277536947</cx:pt>
          <cx:pt idx="21489">10.45851411671261</cx:pt>
          <cx:pt idx="21490">10.458367152574359</cx:pt>
          <cx:pt idx="21491">10.457801859637719</cx:pt>
          <cx:pt idx="21492">10.45762300698706</cx:pt>
          <cx:pt idx="21493">10.457502568734739</cx:pt>
          <cx:pt idx="21494">10.45728555653106</cx:pt>
          <cx:pt idx="21495">10.45726777099714</cx:pt>
          <cx:pt idx="21496">10.45717931303188</cx:pt>
          <cx:pt idx="21497">10.45692553627971</cx:pt>
          <cx:pt idx="21498">10.45589941380222</cx:pt>
          <cx:pt idx="21499">10.45562264831001</cx:pt>
          <cx:pt idx="21500">10.45525287185715</cx:pt>
          <cx:pt idx="21501">10.45420504953759</cx:pt>
          <cx:pt idx="21502">10.45350482437804</cx:pt>
          <cx:pt idx="21503">10.45348053926211</cx:pt>
          <cx:pt idx="21504">10.453437220479421</cx:pt>
          <cx:pt idx="21505">10.45304775372772</cx:pt>
          <cx:pt idx="21506">10.45302411041858</cx:pt>
          <cx:pt idx="21507">10.451258792689501</cx:pt>
          <cx:pt idx="21508">10.449958853767971</cx:pt>
          <cx:pt idx="21509">10.449587823535291</cx:pt>
          <cx:pt idx="21510">10.44940666644076</cx:pt>
          <cx:pt idx="21511">10.448367063912929</cx:pt>
          <cx:pt idx="21512">10.447913091169131</cx:pt>
          <cx:pt idx="21513">10.447237847634071</cx:pt>
          <cx:pt idx="21514">10.447078294066941</cx:pt>
          <cx:pt idx="21515">10.445919692101191</cx:pt>
          <cx:pt idx="21516">10.44468946110387</cx:pt>
          <cx:pt idx="21517">10.44435327109754</cx:pt>
          <cx:pt idx="21518">10.442520990032831</cx:pt>
          <cx:pt idx="21519">10.441288730835931</cx:pt>
          <cx:pt idx="21520">10.440507811968819</cx:pt>
          <cx:pt idx="21521">10.438938230861851</cx:pt>
          <cx:pt idx="21522">10.43811965710576</cx:pt>
          <cx:pt idx="21523">10.438007793406261</cx:pt>
          <cx:pt idx="21524">10.43602401729478</cx:pt>
          <cx:pt idx="21525">10.435813734699961</cx:pt>
          <cx:pt idx="21526">10.435537695028</cx:pt>
          <cx:pt idx="21527">10.435100311948741</cx:pt>
          <cx:pt idx="21528">10.4339099159886</cx:pt>
          <cx:pt idx="21529">10.433682166289969</cx:pt>
          <cx:pt idx="21530">10.43352450657134</cx:pt>
          <cx:pt idx="21531">10.43327849400357</cx:pt>
          <cx:pt idx="21532">10.43314043851181</cx:pt>
          <cx:pt idx="21533">10.43311563320564</cx:pt>
          <cx:pt idx="21534">10.4330485642312</cx:pt>
          <cx:pt idx="21535">10.43298725009233</cx:pt>
          <cx:pt idx="21536">10.432298729442079</cx:pt>
          <cx:pt idx="21537">10.432284981298521</cx:pt>
          <cx:pt idx="21538">10.432010919500479</cx:pt>
          <cx:pt idx="21539">10.429951857314419</cx:pt>
          <cx:pt idx="21540">10.42928321097914</cx:pt>
          <cx:pt idx="21541">10.42882783718864</cx:pt>
          <cx:pt idx="21542">10.427556808561979</cx:pt>
          <cx:pt idx="21543">10.42744827035424</cx:pt>
          <cx:pt idx="21544">10.42553107005301</cx:pt>
          <cx:pt idx="21545">10.42529984644211</cx:pt>
          <cx:pt idx="21546">10.42501564080824</cx:pt>
          <cx:pt idx="21547">10.424073332794221</cx:pt>
          <cx:pt idx="21548">10.42331211742124</cx:pt>
          <cx:pt idx="21549">10.419205785938949</cx:pt>
          <cx:pt idx="21550">10.418957962523621</cx:pt>
          <cx:pt idx="21551">10.418796389227831</cx:pt>
          <cx:pt idx="21552">10.41763858419983</cx:pt>
          <cx:pt idx="21553">10.41729639934781</cx:pt>
          <cx:pt idx="21554">10.41701562631599</cx:pt>
          <cx:pt idx="21555">10.415229996903779</cx:pt>
          <cx:pt idx="21556">10.414909157045461</cx:pt>
          <cx:pt idx="21557">10.41457706606829</cx:pt>
          <cx:pt idx="21558">10.41414274239076</cx:pt>
          <cx:pt idx="21559">10.41411573604403</cx:pt>
          <cx:pt idx="21560">10.41308802175346</cx:pt>
          <cx:pt idx="21561">10.410970472756381</cx:pt>
          <cx:pt idx="21562">10.41015685443808</cx:pt>
          <cx:pt idx="21563">10.409720970064051</cx:pt>
          <cx:pt idx="21564">10.40868420133058</cx:pt>
          <cx:pt idx="21565">10.40734032141674</cx:pt>
          <cx:pt idx="21566">10.40554260819243</cx:pt>
          <cx:pt idx="21567">10.40355164085295</cx:pt>
          <cx:pt idx="21568">10.40353251430388</cx:pt>
          <cx:pt idx="21569">10.401083845047509</cx:pt>
          <cx:pt idx="21570">10.40012342887391</cx:pt>
          <cx:pt idx="21571">10.3997676799074</cx:pt>
          <cx:pt idx="21572">10.397753909789181</cx:pt>
          <cx:pt idx="21573">10.397207822020251</cx:pt>
          <cx:pt idx="21574">10.39716962772917</cx:pt>
          <cx:pt idx="21575">10.39714012214003</cx:pt>
          <cx:pt idx="21576">10.39528985931052</cx:pt>
          <cx:pt idx="21577">10.395059136059251</cx:pt>
          <cx:pt idx="21578">10.394881027509349</cx:pt>
          <cx:pt idx="21579">10.39459777630984</cx:pt>
          <cx:pt idx="21580">10.394298393688009</cx:pt>
          <cx:pt idx="21581">10.39393901569156</cx:pt>
          <cx:pt idx="21582">10.3935504675008</cx:pt>
          <cx:pt idx="21583">10.393232453002319</cx:pt>
          <cx:pt idx="21584">10.39057709711831</cx:pt>
          <cx:pt idx="21585">10.390540862698639</cx:pt>
          <cx:pt idx="21586">10.390453293117179</cx:pt>
          <cx:pt idx="21587">10.387503050177679</cx:pt>
          <cx:pt idx="21588">10.386880573384079</cx:pt>
          <cx:pt idx="21589">10.385271629757881</cx:pt>
          <cx:pt idx="21590">10.384317671248221</cx:pt>
          <cx:pt idx="21591">10.38331628782896</cx:pt>
          <cx:pt idx="21592">10.38307818264504</cx:pt>
          <cx:pt idx="21593">10.383005625224101</cx:pt>
          <cx:pt idx="21594">10.382670562994759</cx:pt>
          <cx:pt idx="21595">10.381910390512781</cx:pt>
          <cx:pt idx="21596">10.3796558839526</cx:pt>
          <cx:pt idx="21597">10.37850551351287</cx:pt>
          <cx:pt idx="21598">10.37831282069317</cx:pt>
          <cx:pt idx="21599">10.37504649694932</cx:pt>
          <cx:pt idx="21600">10.374908801731999</cx:pt>
          <cx:pt idx="21601">10.37484846125245</cx:pt>
          <cx:pt idx="21602">10.374002304177679</cx:pt>
          <cx:pt idx="21603">10.37292037236926</cx:pt>
          <cx:pt idx="21604">10.372015253450311</cx:pt>
          <cx:pt idx="21605">10.37171627509929</cx:pt>
          <cx:pt idx="21606">10.371574011189111</cx:pt>
          <cx:pt idx="21607">10.37004297935694</cx:pt>
          <cx:pt idx="21608">10.36948575737596</cx:pt>
          <cx:pt idx="21609">10.368462033036099</cx:pt>
          <cx:pt idx="21610">10.36780274068057</cx:pt>
          <cx:pt idx="21611">10.36732753951312</cx:pt>
          <cx:pt idx="21612">10.36660858355909</cx:pt>
          <cx:pt idx="21613">10.366295495610879</cx:pt>
          <cx:pt idx="21614">10.36512798692071</cx:pt>
          <cx:pt idx="21615">10.36405621230651</cx:pt>
          <cx:pt idx="21616">10.36389293334457</cx:pt>
          <cx:pt idx="21617">10.36272109465747</cx:pt>
          <cx:pt idx="21618">10.3625163879473</cx:pt>
          <cx:pt idx="21619">10.362427460784369</cx:pt>
          <cx:pt idx="21620">10.362333454168899</cx:pt>
          <cx:pt idx="21621">10.36230511359325</cx:pt>
          <cx:pt idx="21622">10.36105158706946</cx:pt>
          <cx:pt idx="21623">10.36088904514744</cx:pt>
          <cx:pt idx="21624">10.359190918319159</cx:pt>
          <cx:pt idx="21625">10.358230936612999</cx:pt>
          <cx:pt idx="21626">10.35812934824078</cx:pt>
          <cx:pt idx="21627">10.357998585249479</cx:pt>
          <cx:pt idx="21628">10.35779856403293</cx:pt>
          <cx:pt idx="21629">10.356841037953689</cx:pt>
          <cx:pt idx="21630">10.35591676144907</cx:pt>
          <cx:pt idx="21631">10.35451394236933</cx:pt>
          <cx:pt idx="21632">10.35426949217649</cx:pt>
          <cx:pt idx="21633">10.353195811821021</cx:pt>
          <cx:pt idx="21634">10.35290712948739</cx:pt>
          <cx:pt idx="21635">10.351272348769241</cx:pt>
          <cx:pt idx="21636">10.351239223524891</cx:pt>
          <cx:pt idx="21637">10.350853233125219</cx:pt>
          <cx:pt idx="21638">10.350219212642861</cx:pt>
          <cx:pt idx="21639">10.349572938432431</cx:pt>
          <cx:pt idx="21640">10.347508924553431</cx:pt>
          <cx:pt idx="21641">10.34645594974441</cx:pt>
          <cx:pt idx="21642">10.3447494473308</cx:pt>
          <cx:pt idx="21643">10.344640032110981</cx:pt>
          <cx:pt idx="21644">10.34350526985485</cx:pt>
          <cx:pt idx="21645">10.342754151064289</cx:pt>
          <cx:pt idx="21646">10.34248998050324</cx:pt>
          <cx:pt idx="21647">10.34180867284325</cx:pt>
          <cx:pt idx="21648">10.34108153284622</cx:pt>
          <cx:pt idx="21649">10.341022267443909</cx:pt>
          <cx:pt idx="21650">10.340581007329339</cx:pt>
          <cx:pt idx="21651">10.33872413061688</cx:pt>
          <cx:pt idx="21652">10.338589323541679</cx:pt>
          <cx:pt idx="21653">10.33780280812144</cx:pt>
          <cx:pt idx="21654">10.33667610675818</cx:pt>
          <cx:pt idx="21655">10.3366070311287</cx:pt>
          <cx:pt idx="21656">10.33635604763116</cx:pt>
          <cx:pt idx="21657">10.335157206422309</cx:pt>
          <cx:pt idx="21658">10.334212191929851</cx:pt>
          <cx:pt idx="21659">10.333653688084491</cx:pt>
          <cx:pt idx="21660">10.333211017443491</cx:pt>
          <cx:pt idx="21661">10.332802875161731</cx:pt>
          <cx:pt idx="21662">10.331843741864629</cx:pt>
          <cx:pt idx="21663">10.33181106630623</cx:pt>
          <cx:pt idx="21664">10.3317349378529</cx:pt>
          <cx:pt idx="21665">10.331509990177929</cx:pt>
          <cx:pt idx="21666">10.33096920351897</cx:pt>
          <cx:pt idx="21667">10.33075867542734</cx:pt>
          <cx:pt idx="21668">10.33017449023547</cx:pt>
          <cx:pt idx="21669">10.33007121133816</cx:pt>
          <cx:pt idx="21670">10.329237532138491</cx:pt>
          <cx:pt idx="21671">10.327938423198839</cx:pt>
          <cx:pt idx="21672">10.32493811958091</cx:pt>
          <cx:pt idx="21673">10.324892371121511</cx:pt>
          <cx:pt idx="21674">10.32372948626319</cx:pt>
          <cx:pt idx="21675">10.32329410805859</cx:pt>
          <cx:pt idx="21676">10.322612846808161</cx:pt>
          <cx:pt idx="21677">10.32256846807581</cx:pt>
          <cx:pt idx="21678">10.322562775792621</cx:pt>
          <cx:pt idx="21679">10.3223289779431</cx:pt>
          <cx:pt idx="21680">10.32185253767387</cx:pt>
          <cx:pt idx="21681">10.319125454620851</cx:pt>
          <cx:pt idx="21682">10.31865238906024</cx:pt>
          <cx:pt idx="21683">10.318333218789549</cx:pt>
          <cx:pt idx="21684">10.31757467484293</cx:pt>
          <cx:pt idx="21685">10.31711747548133</cx:pt>
          <cx:pt idx="21686">10.31662214986622</cx:pt>
          <cx:pt idx="21687">10.315560018475599</cx:pt>
          <cx:pt idx="21688">10.315136751179081</cx:pt>
          <cx:pt idx="21689">10.31499136375475</cx:pt>
          <cx:pt idx="21690">10.31262438997995</cx:pt>
          <cx:pt idx="21691">10.31235382773955</cx:pt>
          <cx:pt idx="21692">10.31208848647133</cx:pt>
          <cx:pt idx="21693">10.311920661370189</cx:pt>
          <cx:pt idx="21694">10.311750171285579</cx:pt>
          <cx:pt idx="21695">10.311002528446441</cx:pt>
          <cx:pt idx="21696">10.31067319957859</cx:pt>
          <cx:pt idx="21697">10.3098788371497</cx:pt>
          <cx:pt idx="21698">10.309787301982411</cx:pt>
          <cx:pt idx="21699">10.309263354359789</cx:pt>
          <cx:pt idx="21700">10.30835574719222</cx:pt>
          <cx:pt idx="21701">10.30797540118793</cx:pt>
          <cx:pt idx="21702">10.3057074083628</cx:pt>
          <cx:pt idx="21703">10.305549898261541</cx:pt>
          <cx:pt idx="21704">10.305420814494401</cx:pt>
          <cx:pt idx="21705">10.30468157739708</cx:pt>
          <cx:pt idx="21706">10.30376425221249</cx:pt>
          <cx:pt idx="21707">10.302052016262699</cx:pt>
          <cx:pt idx="21708">10.301476058075471</cx:pt>
          <cx:pt idx="21709">10.301367410737271</cx:pt>
          <cx:pt idx="21710">10.301220238249099</cx:pt>
          <cx:pt idx="21711">10.300029073528171</cx:pt>
          <cx:pt idx="21712">10.299936500874979</cx:pt>
          <cx:pt idx="21713">10.299682534172049</cx:pt>
          <cx:pt idx="21714">10.2989574751071</cx:pt>
          <cx:pt idx="21715">10.298547933156669</cx:pt>
          <cx:pt idx="21716">10.298296334797289</cx:pt>
          <cx:pt idx="21717">10.2954224861102</cx:pt>
          <cx:pt idx="21718">10.294404507228441</cx:pt>
          <cx:pt idx="21719">10.294054286610089</cx:pt>
          <cx:pt idx="21720">10.29320877302205</cx:pt>
          <cx:pt idx="21721">10.293160171060389</cx:pt>
          <cx:pt idx="21722">10.2929699024864</cx:pt>
          <cx:pt idx="21723">10.291731995324159</cx:pt>
          <cx:pt idx="21724">10.29034965694818</cx:pt>
          <cx:pt idx="21725">10.288481768224941</cx:pt>
          <cx:pt idx="21726">10.28600337382643</cx:pt>
          <cx:pt idx="21727">10.28523782597459</cx:pt>
          <cx:pt idx="21728">10.284338758054529</cx:pt>
          <cx:pt idx="21729">10.283785696084539</cx:pt>
          <cx:pt idx="21730">10.282618410761231</cx:pt>
          <cx:pt idx="21731">10.28174685641841</cx:pt>
          <cx:pt idx="21732">10.281611152330299</cx:pt>
          <cx:pt idx="21733">10.281571107690549</cx:pt>
          <cx:pt idx="21734">10.28079661692114</cx:pt>
          <cx:pt idx="21735">10.2807851335862</cx:pt>
          <cx:pt idx="21736">10.278946590404599</cx:pt>
          <cx:pt idx="21737">10.2777007353936</cx:pt>
          <cx:pt idx="21738">10.277251044022879</cx:pt>
          <cx:pt idx="21739">10.2764957962476</cx:pt>
          <cx:pt idx="21740">10.27528553186951</cx:pt>
          <cx:pt idx="21741">10.274193499807939</cx:pt>
          <cx:pt idx="21742">10.27186268776703</cx:pt>
          <cx:pt idx="21743">10.271179448364061</cx:pt>
          <cx:pt idx="21744">10.27088421432936</cx:pt>
          <cx:pt idx="21745">10.27020260510024</cx:pt>
          <cx:pt idx="21746">10.269589662258451</cx:pt>
          <cx:pt idx="21747">10.26948168060591</cx:pt>
          <cx:pt idx="21748">10.2677073409999</cx:pt>
          <cx:pt idx="21749">10.26638272384611</cx:pt>
          <cx:pt idx="21750">10.264389304300799</cx:pt>
          <cx:pt idx="21751">10.263543405244789</cx:pt>
          <cx:pt idx="21752">10.263019470139991</cx:pt>
          <cx:pt idx="21753">10.262956428544619</cx:pt>
          <cx:pt idx="21754">10.262015430905389</cx:pt>
          <cx:pt idx="21755">10.26181391277728</cx:pt>
          <cx:pt idx="21756">10.26082724706669</cx:pt>
          <cx:pt idx="21757">10.26079565493472</cx:pt>
          <cx:pt idx="21758">10.25938030745144</cx:pt>
          <cx:pt idx="21759">10.258870220973771</cx:pt>
          <cx:pt idx="21760">10.25815805385572</cx:pt>
          <cx:pt idx="21761">10.256136283149599</cx:pt>
          <cx:pt idx="21762">10.25591813655919</cx:pt>
          <cx:pt idx="21763">10.25542073868346</cx:pt>
          <cx:pt idx="21764">10.25533088144209</cx:pt>
          <cx:pt idx="21765">10.254787326428721</cx:pt>
          <cx:pt idx="21766">10.253648950246509</cx:pt>
          <cx:pt idx="21767">10.25133281846022</cx:pt>
          <cx:pt idx="21768">10.250060912694069</cx:pt>
          <cx:pt idx="21769">10.24994151093548</cx:pt>
          <cx:pt idx="21770">10.249563137524801</cx:pt>
          <cx:pt idx="21771">10.24716821975462</cx:pt>
          <cx:pt idx="21772">10.246583157182179</cx:pt>
          <cx:pt idx="21773">10.24580201272388</cx:pt>
          <cx:pt idx="21774">10.245593727883969</cx:pt>
          <cx:pt idx="21775">10.245193182199319</cx:pt>
          <cx:pt idx="21776">10.24497368777422</cx:pt>
          <cx:pt idx="21777">10.24392415750965</cx:pt>
          <cx:pt idx="21778">10.242395837694909</cx:pt>
          <cx:pt idx="21779">10.241044439317429</cx:pt>
          <cx:pt idx="21780">10.240129480098361</cx:pt>
          <cx:pt idx="21781">10.239179025562009</cx:pt>
          <cx:pt idx="21782">10.23910053191204</cx:pt>
          <cx:pt idx="21783">10.238241818874171</cx:pt>
          <cx:pt idx="21784">10.237899541016221</cx:pt>
          <cx:pt idx="21785">10.23746437768154</cx:pt>
          <cx:pt idx="21786">10.23218955870076</cx:pt>
          <cx:pt idx="21787">10.231579008860709</cx:pt>
          <cx:pt idx="21788">10.231519021390501</cx:pt>
          <cx:pt idx="21789">10.230868303389739</cx:pt>
          <cx:pt idx="21790">10.227273321829969</cx:pt>
          <cx:pt idx="21791">10.225473985818381</cx:pt>
          <cx:pt idx="21792">10.224918486493969</cx:pt>
          <cx:pt idx="21793">10.22462675675782</cx:pt>
          <cx:pt idx="21794">10.22447486017219</cx:pt>
          <cx:pt idx="21795">10.22390775561686</cx:pt>
          <cx:pt idx="21796">10.22388776973413</cx:pt>
          <cx:pt idx="21797">10.22385323302068</cx:pt>
          <cx:pt idx="21798">10.2238441825807</cx:pt>
          <cx:pt idx="21799">10.223219391208829</cx:pt>
          <cx:pt idx="21800">10.22319435393622</cx:pt>
          <cx:pt idx="21801">10.221808489033339</cx:pt>
          <cx:pt idx="21802">10.221473427020539</cx:pt>
          <cx:pt idx="21803">10.22120643978916</cx:pt>
          <cx:pt idx="21804">10.221059981331081</cx:pt>
          <cx:pt idx="21805">10.21852799436957</cx:pt>
          <cx:pt idx="21806">10.21826341915594</cx:pt>
          <cx:pt idx="21807">10.216504395465909</cx:pt>
          <cx:pt idx="21808">10.216003389415199</cx:pt>
          <cx:pt idx="21809">10.215796895230021</cx:pt>
          <cx:pt idx="21810">10.21571370411421</cx:pt>
          <cx:pt idx="21811">10.2153475072463</cx:pt>
          <cx:pt idx="21812">10.214204513991881</cx:pt>
          <cx:pt idx="21813">10.209984018836129</cx:pt>
          <cx:pt idx="21814">10.208730117564</cx:pt>
          <cx:pt idx="21815">10.2083401748146</cx:pt>
          <cx:pt idx="21816">10.20803653252154</cx:pt>
          <cx:pt idx="21817">10.20628952822263</cx:pt>
          <cx:pt idx="21818">10.20596270959391</cx:pt>
          <cx:pt idx="21819">10.20594907031562</cx:pt>
          <cx:pt idx="21820">10.205919962109769</cx:pt>
          <cx:pt idx="21821">10.20505106364905</cx:pt>
          <cx:pt idx="21822">10.204138484145661</cx:pt>
          <cx:pt idx="21823">10.20304227131906</cx:pt>
          <cx:pt idx="21824">10.199984776700861</cx:pt>
          <cx:pt idx="21825">10.19956711812244</cx:pt>
          <cx:pt idx="21826">10.19954113494982</cx:pt>
          <cx:pt idx="21827">10.19783865898351</cx:pt>
          <cx:pt idx="21828">10.197699087032319</cx:pt>
          <cx:pt idx="21829">10.19663436392903</cx:pt>
          <cx:pt idx="21830">10.194380304386531</cx:pt>
          <cx:pt idx="21831">10.193823309667181</cx:pt>
          <cx:pt idx="21832">10.192148662701619</cx:pt>
          <cx:pt idx="21833">10.19004206479279</cx:pt>
          <cx:pt idx="21834">10.18990575392642</cx:pt>
          <cx:pt idx="21835">10.189699736161669</cx:pt>
          <cx:pt idx="21836">10.18804064438476</cx:pt>
          <cx:pt idx="21837">10.187973953257361</cx:pt>
          <cx:pt idx="21838">10.1863977023296</cx:pt>
          <cx:pt idx="21839">10.185666658541329</cx:pt>
          <cx:pt idx="21840">10.1839159654405</cx:pt>
          <cx:pt idx="21841">10.18265940410604</cx:pt>
          <cx:pt idx="21842">10.182221098297539</cx:pt>
          <cx:pt idx="21843">10.182091584834071</cx:pt>
          <cx:pt idx="21844">10.179011477077569</cx:pt>
          <cx:pt idx="21845">10.178774902953901</cx:pt>
          <cx:pt idx="21846">10.1786598546918</cx:pt>
          <cx:pt idx="21847">10.177645419633119</cx:pt>
          <cx:pt idx="21848">10.177641160595339</cx:pt>
          <cx:pt idx="21849">10.17508985000563</cx:pt>
          <cx:pt idx="21850">10.174909109206279</cx:pt>
          <cx:pt idx="21851">10.173505988084379</cx:pt>
          <cx:pt idx="21852">10.173325407404089</cx:pt>
          <cx:pt idx="21853">10.173051395074181</cx:pt>
          <cx:pt idx="21854">10.17120728225424</cx:pt>
          <cx:pt idx="21855">10.17099033665092</cx:pt>
          <cx:pt idx="21856">10.17045299143404</cx:pt>
          <cx:pt idx="21857">10.16711275448225</cx:pt>
          <cx:pt idx="21858">10.166736890111491</cx:pt>
          <cx:pt idx="21859">10.166473680226551</cx:pt>
          <cx:pt idx="21860">10.164255854404731</cx:pt>
          <cx:pt idx="21861">10.163688704495369</cx:pt>
          <cx:pt idx="21862">10.163607908098699</cx:pt>
          <cx:pt idx="21863">10.16302273151366</cx:pt>
          <cx:pt idx="21864">10.162078275499111</cx:pt>
          <cx:pt idx="21865">10.16096021782173</cx:pt>
          <cx:pt idx="21866">10.16044460943505</cx:pt>
          <cx:pt idx="21867">10.158561777008551</cx:pt>
          <cx:pt idx="21868">10.155837009204051</cx:pt>
          <cx:pt idx="21869">10.15521838631612</cx:pt>
          <cx:pt idx="21870">10.154511057105211</cx:pt>
          <cx:pt idx="21871">10.154497963978971</cx:pt>
          <cx:pt idx="21872">10.153299243336701</cx:pt>
          <cx:pt idx="21873">10.151448397369039</cx:pt>
          <cx:pt idx="21874">10.151420074936359</cx:pt>
          <cx:pt idx="21875">10.150403995107061</cx:pt>
          <cx:pt idx="21876">10.150234591503089</cx:pt>
          <cx:pt idx="21877">10.14929431838288</cx:pt>
          <cx:pt idx="21878">10.148739660590181</cx:pt>
          <cx:pt idx="21879">10.146661584827321</cx:pt>
          <cx:pt idx="21880">10.146424946898319</cx:pt>
          <cx:pt idx="21881">10.14565008768782</cx:pt>
          <cx:pt idx="21882">10.14536480810996</cx:pt>
          <cx:pt idx="21883">10.144451872173249</cx:pt>
          <cx:pt idx="21884">10.1430782359649</cx:pt>
          <cx:pt idx="21885">10.142230929215931</cx:pt>
          <cx:pt idx="21886">10.142213075482109</cx:pt>
          <cx:pt idx="21887">10.141277529654261</cx:pt>
          <cx:pt idx="21888">10.13982597811972</cx:pt>
          <cx:pt idx="21889">10.13820831781293</cx:pt>
          <cx:pt idx="21890">10.13787088655495</cx:pt>
          <cx:pt idx="21891">10.13725823465664</cx:pt>
          <cx:pt idx="21892">10.137237162561579</cx:pt>
          <cx:pt idx="21893">10.137077304462339</cx:pt>
          <cx:pt idx="21894">10.137005259631669</cx:pt>
          <cx:pt idx="21895">10.13330301315465</cx:pt>
          <cx:pt idx="21896">10.13328429394735</cx:pt>
          <cx:pt idx="21897">10.13310150753267</cx:pt>
          <cx:pt idx="21898">10.13284980708519</cx:pt>
          <cx:pt idx="21899">10.131604196816159</cx:pt>
          <cx:pt idx="21900">10.13127977809096</cx:pt>
          <cx:pt idx="21901">10.13081605157571</cx:pt>
          <cx:pt idx="21902">10.12990627004776</cx:pt>
          <cx:pt idx="21903">10.129235651208459</cx:pt>
          <cx:pt idx="21904">10.127996008363329</cx:pt>
          <cx:pt idx="21905">10.127684403124871</cx:pt>
          <cx:pt idx="21906">10.1256453154308</cx:pt>
          <cx:pt idx="21907">10.124863009375151</cx:pt>
          <cx:pt idx="21908">10.12361664108864</cx:pt>
          <cx:pt idx="21909">10.12352773581685</cx:pt>
          <cx:pt idx="21910">10.123203443774671</cx:pt>
          <cx:pt idx="21911">10.12292656937538</cx:pt>
          <cx:pt idx="21912">10.12263429356104</cx:pt>
          <cx:pt idx="21913">10.122542169282269</cx:pt>
          <cx:pt idx="21914">10.12065437234204</cx:pt>
          <cx:pt idx="21915">10.119802262717799</cx:pt>
          <cx:pt idx="21916">10.117757471185151</cx:pt>
          <cx:pt idx="21917">10.11657510452852</cx:pt>
          <cx:pt idx="21918">10.11523946406929</cx:pt>
          <cx:pt idx="21919">10.11448461936566</cx:pt>
          <cx:pt idx="21920">10.113915629351821</cx:pt>
          <cx:pt idx="21921">10.11164759752354</cx:pt>
          <cx:pt idx="21922">10.11071244068718</cx:pt>
          <cx:pt idx="21923">10.108907248609039</cx:pt>
          <cx:pt idx="21924">10.10881327983258</cx:pt>
          <cx:pt idx="21925">10.1075706026351</cx:pt>
          <cx:pt idx="21926">10.1072195157436</cx:pt>
          <cx:pt idx="21927">10.10693687441618</cx:pt>
          <cx:pt idx="21928">10.10623200172782</cx:pt>
          <cx:pt idx="21929">10.105842602480291</cx:pt>
          <cx:pt idx="21930">10.104878240703741</cx:pt>
          <cx:pt idx="21931">10.10426640327311</cx:pt>
          <cx:pt idx="21932">10.10316934987226</cx:pt>
          <cx:pt idx="21933">10.10311194700852</cx:pt>
          <cx:pt idx="21934">10.103058888284741</cx:pt>
          <cx:pt idx="21935">10.10299753712914</cx:pt>
          <cx:pt idx="21936">10.102785927764611</cx:pt>
          <cx:pt idx="21937">10.10171071984392</cx:pt>
          <cx:pt idx="21938">10.10016319416509</cx:pt>
          <cx:pt idx="21939">10.099675436200121</cx:pt>
          <cx:pt idx="21940">10.098994488385101</cx:pt>
          <cx:pt idx="21941">10.097726632856149</cx:pt>
          <cx:pt idx="21942">10.097397927806</cx:pt>
          <cx:pt idx="21943">10.096581000966509</cx:pt>
          <cx:pt idx="21944">10.095710140469871</cx:pt>
          <cx:pt idx="21945">10.09557798560359</cx:pt>
          <cx:pt idx="21946">10.09519000701987</cx:pt>
          <cx:pt idx="21947">10.09473945657594</cx:pt>
          <cx:pt idx="21948">10.093178668071889</cx:pt>
          <cx:pt idx="21949">10.0926379274495</cx:pt>
          <cx:pt idx="21950">10.092277449764961</cx:pt>
          <cx:pt idx="21951">10.091794524662919</cx:pt>
          <cx:pt idx="21952">10.091566496505241</cx:pt>
          <cx:pt idx="21953">10.090863234197521</cx:pt>
          <cx:pt idx="21954">10.090558362257401</cx:pt>
          <cx:pt idx="21955">10.09015380469147</cx:pt>
          <cx:pt idx="21956">10.09000548820902</cx:pt>
          <cx:pt idx="21957">10.089889152607681</cx:pt>
          <cx:pt idx="21958">10.08920333956639</cx:pt>
          <cx:pt idx="21959">10.088804349425599</cx:pt>
          <cx:pt idx="21960">10.087849877568869</cx:pt>
          <cx:pt idx="21961">10.08700834185821</cx:pt>
          <cx:pt idx="21962">10.086973605215601</cx:pt>
          <cx:pt idx="21963">10.08655541718611</cx:pt>
          <cx:pt idx="21964">10.08556730832211</cx:pt>
          <cx:pt idx="21965">10.08535549458211</cx:pt>
          <cx:pt idx="21966">10.085279627049241</cx:pt>
          <cx:pt idx="21967">10.08489790004595</cx:pt>
          <cx:pt idx="21968">10.084794687565889</cx:pt>
          <cx:pt idx="21969">10.08451580394426</cx:pt>
          <cx:pt idx="21970">10.08379942516871</cx:pt>
          <cx:pt idx="21971">10.08113752601364</cx:pt>
          <cx:pt idx="21972">10.080723759341151</cx:pt>
          <cx:pt idx="21973">10.08069385268109</cx:pt>
          <cx:pt idx="21974">10.08022951735224</cx:pt>
          <cx:pt idx="21975">10.0789820719323</cx:pt>
          <cx:pt idx="21976">10.0788065943165</cx:pt>
          <cx:pt idx="21977">10.07763578873101</cx:pt>
          <cx:pt idx="21978">10.077588847029039</cx:pt>
          <cx:pt idx="21979">10.07609154232941</cx:pt>
          <cx:pt idx="21980">10.076069749343461</cx:pt>
          <cx:pt idx="21981">10.072378126419821</cx:pt>
          <cx:pt idx="21982">10.070670228879131</cx:pt>
          <cx:pt idx="21983">10.06965839495839</cx:pt>
          <cx:pt idx="21984">10.06836526971893</cx:pt>
          <cx:pt idx="21985">10.06730115108298</cx:pt>
          <cx:pt idx="21986">10.066890536959679</cx:pt>
          <cx:pt idx="21987">10.065268294446939</cx:pt>
          <cx:pt idx="21988">10.06489268966074</cx:pt>
          <cx:pt idx="21989">10.064122537418729</cx:pt>
          <cx:pt idx="21990">10.06353446736264</cx:pt>
          <cx:pt idx="21991">10.06279036945223</cx:pt>
          <cx:pt idx="21992">10.06180051040131</cx:pt>
          <cx:pt idx="21993">10.06073672010521</cx:pt>
          <cx:pt idx="21994">10.060318364639359</cx:pt>
          <cx:pt idx="21995">10.058887820266889</cx:pt>
          <cx:pt idx="21996">10.057558949850691</cx:pt>
          <cx:pt idx="21997">10.056656806361129</cx:pt>
          <cx:pt idx="21998">10.055516397331241</cx:pt>
          <cx:pt idx="21999">10.055513740476981</cx:pt>
          <cx:pt idx="22000">10.055386817548619</cx:pt>
          <cx:pt idx="22001">10.05421618997487</cx:pt>
          <cx:pt idx="22002">10.053256631920849</cx:pt>
          <cx:pt idx="22003">10.052634692486089</cx:pt>
          <cx:pt idx="22004">10.051853622154431</cx:pt>
          <cx:pt idx="22005">10.05134700648923</cx:pt>
          <cx:pt idx="22006">10.05036610660725</cx:pt>
          <cx:pt idx="22007">10.05024715252844</cx:pt>
          <cx:pt idx="22008">10.049973449789739</cx:pt>
          <cx:pt idx="22009">10.049940241861099</cx:pt>
          <cx:pt idx="22010">10.048428309838579</cx:pt>
          <cx:pt idx="22011">10.048298811498441</cx:pt>
          <cx:pt idx="22012">10.04807482600043</cx:pt>
          <cx:pt idx="22013">10.047918450015681</cx:pt>
          <cx:pt idx="22014">10.04766280013868</cx:pt>
          <cx:pt idx="22015">10.047412615562591</cx:pt>
          <cx:pt idx="22016">10.04597837169036</cx:pt>
          <cx:pt idx="22017">10.044560057139259</cx:pt>
          <cx:pt idx="22018">10.0444436198046</cx:pt>
          <cx:pt idx="22019">10.044393205321519</cx:pt>
          <cx:pt idx="22020">10.04404501978604</cx:pt>
          <cx:pt idx="22021">10.041961809561011</cx:pt>
          <cx:pt idx="22022">10.041620366817289</cx:pt>
          <cx:pt idx="22023">10.040974773970779</cx:pt>
          <cx:pt idx="22024">10.04024117839244</cx:pt>
          <cx:pt idx="22025">10.038333530035789</cx:pt>
          <cx:pt idx="22026">10.03731027283801</cx:pt>
          <cx:pt idx="22027">10.03724442321904</cx:pt>
          <cx:pt idx="22028">10.036470494175701</cx:pt>
          <cx:pt idx="22029">10.035840676618831</cx:pt>
          <cx:pt idx="22030">10.03570888140151</cx:pt>
          <cx:pt idx="22031">10.034762124433019</cx:pt>
          <cx:pt idx="22032">10.03388169852682</cx:pt>
          <cx:pt idx="22033">10.033754017500771</cx:pt>
          <cx:pt idx="22034">10.03161804101209</cx:pt>
          <cx:pt idx="22035">10.03112753956014</cx:pt>
          <cx:pt idx="22036">10.03086237345315</cx:pt>
          <cx:pt idx="22037">10.030832532990431</cx:pt>
          <cx:pt idx="22038">10.027588501833741</cx:pt>
          <cx:pt idx="22039">10.02688340210579</cx:pt>
          <cx:pt idx="22040">10.026753909940529</cx:pt>
          <cx:pt idx="22041">10.026036538102669</cx:pt>
          <cx:pt idx="22042">10.02467732325986</cx:pt>
          <cx:pt idx="22043">10.024071211988019</cx:pt>
          <cx:pt idx="22044">10.023814583245059</cx:pt>
          <cx:pt idx="22045">10.02380534631591</cx:pt>
          <cx:pt idx="22046">10.023624113632669</cx:pt>
          <cx:pt idx="22047">10.02356120164033</cx:pt>
          <cx:pt idx="22048">10.02346272447334</cx:pt>
          <cx:pt idx="22049">10.023365424220231</cx:pt>
          <cx:pt idx="22050">10.023090090321849</cx:pt>
          <cx:pt idx="22051">10.02186865013762</cx:pt>
          <cx:pt idx="22052">10.02146793190021</cx:pt>
          <cx:pt idx="22053">10.019938541611269</cx:pt>
          <cx:pt idx="22054">10.019855170643631</cx:pt>
          <cx:pt idx="22055">10.01976111186719</cx:pt>
          <cx:pt idx="22056">10.01956694779706</cx:pt>
          <cx:pt idx="22057">10.019040871132241</cx:pt>
          <cx:pt idx="22058">10.01838900444015</cx:pt>
          <cx:pt idx="22059">10.01792104957158</cx:pt>
          <cx:pt idx="22060">10.017909833600269</cx:pt>
          <cx:pt idx="22061">10.01700609008663</cx:pt>
          <cx:pt idx="22062">10.01686676250325</cx:pt>
          <cx:pt idx="22063">10.01629351714884</cx:pt>
          <cx:pt idx="22064">10.015422043424341</cx:pt>
          <cx:pt idx="22065">10.01393316032612</cx:pt>
          <cx:pt idx="22066">10.01370479923852</cx:pt>
          <cx:pt idx="22067">10.013417833086169</cx:pt>
          <cx:pt idx="22068">10.012112316854889</cx:pt>
          <cx:pt idx="22069">10.012053821209729</cx:pt>
          <cx:pt idx="22070">10.011128207320761</cx:pt>
          <cx:pt idx="22071">10.01007243869814</cx:pt>
          <cx:pt idx="22072">10.008729888480261</cx:pt>
          <cx:pt idx="22073">10.004408755426381</cx:pt>
          <cx:pt idx="22074">10.004216225006729</cx:pt>
          <cx:pt idx="22075">10.0039453069363</cx:pt>
          <cx:pt idx="22076">10.003841530659081</cx:pt>
          <cx:pt idx="22077">10.00327539292315</cx:pt>
          <cx:pt idx="22078">10.00112123847102</cx:pt>
          <cx:pt idx="22079">10.0006566009952</cx:pt>
          <cx:pt idx="22080">10.00047244702931</cx:pt>
          <cx:pt idx="22081">9.9999756568370124</cx:pt>
          <cx:pt idx="22082">9.9994320710236337</cx:pt>
          <cx:pt idx="22083">9.9986454384657719</cx:pt>
          <cx:pt idx="22084">9.9952366794938872</cx:pt>
          <cx:pt idx="22085">9.9934983655092609</cx:pt>
          <cx:pt idx="22086">9.9929199880152382</cx:pt>
          <cx:pt idx="22087">9.9914953311044243</cx:pt>
          <cx:pt idx="22088">9.9905017819755724</cx:pt>
          <cx:pt idx="22089">9.9902786704125361</cx:pt>
          <cx:pt idx="22090">9.9902283073499127</cx:pt>
          <cx:pt idx="22091">9.9885115440085386</cx:pt>
          <cx:pt idx="22092">9.9878489117878075</cx:pt>
          <cx:pt idx="22093">9.9869802989810577</cx:pt>
          <cx:pt idx="22094">9.9868489833066558</cx:pt>
          <cx:pt idx="22095">9.9863092954692601</cx:pt>
          <cx:pt idx="22096">9.9842048491165674</cx:pt>
          <cx:pt idx="22097">9.9841737353558866</cx:pt>
          <cx:pt idx="22098">9.9836799603761079</cx:pt>
          <cx:pt idx="22099">9.9832759510258562</cx:pt>
          <cx:pt idx="22100">9.9832655272625335</cx:pt>
          <cx:pt idx="22101">9.9829866132212874</cx:pt>
          <cx:pt idx="22102">9.9829555487158625</cx:pt>
          <cx:pt idx="22103">9.9819735692628662</cx:pt>
          <cx:pt idx="22104">9.9816079393204777</cx:pt>
          <cx:pt idx="22105">9.9805595235636773</cx:pt>
          <cx:pt idx="22106">9.9794047226969269</cx:pt>
          <cx:pt idx="22107">9.9783296193452955</cx:pt>
          <cx:pt idx="22108">9.9781756787236464</cx:pt>
          <cx:pt idx="22109">9.9762644064411656</cx:pt>
          <cx:pt idx="22110">9.9755758641708248</cx:pt>
          <cx:pt idx="22111">9.9747839859885801</cx:pt>
          <cx:pt idx="22112">9.9731733543716796</cx:pt>
          <cx:pt idx="22113">9.9729540540115149</cx:pt>
          <cx:pt idx="22114">9.971756085504385</cx:pt>
          <cx:pt idx="22115">9.9717538371150152</cx:pt>
          <cx:pt idx="22116">9.9708663403551512</cx:pt>
          <cx:pt idx="22117">9.9707778135100504</cx:pt>
          <cx:pt idx="22118">9.9692117715529172</cx:pt>
          <cx:pt idx="22119">9.9686874320208236</cx:pt>
          <cx:pt idx="22120">9.968662560726802</cx:pt>
          <cx:pt idx="22121">9.9682790114911466</cx:pt>
          <cx:pt idx="22122">9.9666675664006057</cx:pt>
          <cx:pt idx="22123">9.9655594189127061</cx:pt>
          <cx:pt idx="22124">9.9650989747021281</cx:pt>
          <cx:pt idx="22125">9.9648917643439532</cx:pt>
          <cx:pt idx="22126">9.9642913126287791</cx:pt>
          <cx:pt idx="22127">9.9642391474856034</cx:pt>
          <cx:pt idx="22128">9.9636994665199321</cx:pt>
          <cx:pt idx="22129">9.960474098138361</cx:pt>
          <cx:pt idx="22130">9.9601283400286977</cx:pt>
          <cx:pt idx="22131">9.9590535887014031</cx:pt>
          <cx:pt idx="22132">9.9578921038001749</cx:pt>
          <cx:pt idx="22133">9.9578796566736152</cx:pt>
          <cx:pt idx="22134">9.9565003999415769</cx:pt>
          <cx:pt idx="22135">9.956242170178232</cx:pt>
          <cx:pt idx="22136">9.9561465917557523</cx:pt>
          <cx:pt idx="22137">9.955435754960348</cx:pt>
          <cx:pt idx="22138">9.9553794144470977</cx:pt>
          <cx:pt idx="22139">9.9552862802807649</cx:pt>
          <cx:pt idx="22140">9.9551410535257236</cx:pt>
          <cx:pt idx="22141">9.9549102960070144</cx:pt>
          <cx:pt idx="22142">9.9539488510666736</cx:pt>
          <cx:pt idx="22143">9.9533917668439589</cx:pt>
          <cx:pt idx="22144">9.953179547064364</cx:pt>
          <cx:pt idx="22145">9.9530678964586361</cx:pt>
          <cx:pt idx="22146">9.9523907031054382</cx:pt>
          <cx:pt idx="22147">9.9520771462765403</cx:pt>
          <cx:pt idx="22148">9.9520279808400591</cx:pt>
          <cx:pt idx="22149">9.9504427306970893</cx:pt>
          <cx:pt idx="22150">9.9471353972007144</cx:pt>
          <cx:pt idx="22151">9.946739756451862</cx:pt>
          <cx:pt idx="22152">9.9456416959724354</cx:pt>
          <cx:pt idx="22153">9.9451494984396103</cx:pt>
          <cx:pt idx="22154">9.9435475561145754</cx:pt>
          <cx:pt idx="22155">9.9427583119876584</cx:pt>
          <cx:pt idx="22156">9.9419033792427616</cx:pt>
          <cx:pt idx="22157">9.9403883381001084</cx:pt>
          <cx:pt idx="22158">9.9401902685567425</cx:pt>
          <cx:pt idx="22159">9.9399489731538857</cx:pt>
          <cx:pt idx="22160">9.938011130876113</cx:pt>
          <cx:pt idx="22161">9.937593142354153</cx:pt>
          <cx:pt idx="22162">9.9351456226898254</cx:pt>
          <cx:pt idx="22163">9.9345786360930521</cx:pt>
          <cx:pt idx="22164">9.9333261804978612</cx:pt>
          <cx:pt idx="22165">9.9329711926313742</cx:pt>
          <cx:pt idx="22166">9.9327533912321915</cx:pt>
          <cx:pt idx="22167">9.9322373971731626</cx:pt>
          <cx:pt idx="22168">9.928758570884014</cx:pt>
          <cx:pt idx="22169">9.9280253349836904</cx:pt>
          <cx:pt idx="22170">9.9242259002142479</cx:pt>
          <cx:pt idx="22171">9.924047264977597</cx:pt>
          <cx:pt idx="22172">9.9238167349896393</cx:pt>
          <cx:pt idx="22173">9.922613061347441</cx:pt>
          <cx:pt idx="22174">9.9209166180085457</cx:pt>
          <cx:pt idx="22175">9.9209090087440934</cx:pt>
          <cx:pt idx="22176">9.9202815702201992</cx:pt>
          <cx:pt idx="22177">9.9198713865921402</cx:pt>
          <cx:pt idx="22178">9.9196563220165341</cx:pt>
          <cx:pt idx="22179">9.9195194929803616</cx:pt>
          <cx:pt idx="22180">9.9191985902855304</cx:pt>
          <cx:pt idx="22181">9.9178261234413387</cx:pt>
          <cx:pt idx="22182">9.915861131302929</cx:pt>
          <cx:pt idx="22183">9.9154842944183486</cx:pt>
          <cx:pt idx="22184">9.9154395675799947</cx:pt>
          <cx:pt idx="22185">9.9146367336699388</cx:pt>
          <cx:pt idx="22186">9.9143591165733671</cx:pt>
          <cx:pt idx="22187">9.9141597277949938</cx:pt>
          <cx:pt idx="22188">9.9135978801169866</cx:pt>
          <cx:pt idx="22189">9.9122310118546828</cx:pt>
          <cx:pt idx="22190">9.911404827773076</cx:pt>
          <cx:pt idx="22191">9.9112661703668437</cx:pt>
          <cx:pt idx="22192">9.9102439262915105</cx:pt>
          <cx:pt idx="22193">9.9101989068999767</cx:pt>
          <cx:pt idx="22194">9.9092674046642504</cx:pt>
          <cx:pt idx="22195">9.9080015547606521</cx:pt>
          <cx:pt idx="22196">9.9074538616575953</cx:pt>
          <cx:pt idx="22197">9.9066031846585556</cx:pt>
          <cx:pt idx="22198">9.9037511398178832</cx:pt>
          <cx:pt idx="22199">9.9034613758427632</cx:pt>
          <cx:pt idx="22200">9.9033676627958318</cx:pt>
          <cx:pt idx="22201">9.9030840799574609</cx:pt>
          <cx:pt idx="22202">9.9028153624353887</cx:pt>
          <cx:pt idx="22203">9.9019128169960489</cx:pt>
          <cx:pt idx="22204">9.9012562413764567</cx:pt>
          <cx:pt idx="22205">9.899761525690284</cx:pt>
          <cx:pt idx="22206">9.899406652674509</cx:pt>
          <cx:pt idx="22207">9.8983558496960757</cx:pt>
          <cx:pt idx="22208">9.897771220128277</cx:pt>
          <cx:pt idx="22209">9.8976009539147398</cx:pt>
          <cx:pt idx="22210">9.8963634930969526</cx:pt>
          <cx:pt idx="22211">9.8954399145107779</cx:pt>
          <cx:pt idx="22212">9.8946385785753108</cx:pt>
          <cx:pt idx="22213">9.8925194400960113</cx:pt>
          <cx:pt idx="22214">9.8900445143383795</cx:pt>
          <cx:pt idx="22215">9.8900237104067834</cx:pt>
          <cx:pt idx="22216">9.8890611883506132</cx:pt>
          <cx:pt idx="22217">9.8880353719343876</cx:pt>
          <cx:pt idx="22218">9.8872755843676572</cx:pt>
          <cx:pt idx="22219">9.8869714699861841</cx:pt>
          <cx:pt idx="22220">9.8854224147730267</cx:pt>
          <cx:pt idx="22221">9.882898717122627</cx:pt>
          <cx:pt idx="22222">9.8825148742885851</cx:pt>
          <cx:pt idx="22223">9.8820975098422128</cx:pt>
          <cx:pt idx="22224">9.8820194149696636</cx:pt>
          <cx:pt idx="22225">9.8819684788628166</cx:pt>
          <cx:pt idx="22226">9.8815124322239498</cx:pt>
          <cx:pt idx="22227">9.8813663220321395</cx:pt>
          <cx:pt idx="22228">9.8800866374224618</cx:pt>
          <cx:pt idx="22229">9.8797294640535913</cx:pt>
          <cx:pt idx="22230">9.8776944637290462</cx:pt>
          <cx:pt idx="22231">9.8765167161335867</cx:pt>
          <cx:pt idx="22232">9.8749573338173722</cx:pt>
          <cx:pt idx="22233">9.8743735625409688</cx:pt>
          <cx:pt idx="22234">9.8738219516277681</cx:pt>
          <cx:pt idx="22235">9.8723579223180185</cx:pt>
          <cx:pt idx="22236">9.8709707053541074</cx:pt>
          <cx:pt idx="22237">9.8709455314467522</cx:pt>
          <cx:pt idx="22238">9.8703746905026417</cx:pt>
          <cx:pt idx="22239">9.8692483964634334</cx:pt>
          <cx:pt idx="22240">9.8692110475165062</cx:pt>
          <cx:pt idx="22241">9.8680303394751476</cx:pt>
          <cx:pt idx="22242">9.8673457864480127</cx:pt>
          <cx:pt idx="22243">9.8631711363252688</cx:pt>
          <cx:pt idx="22244">9.8621475192293619</cx:pt>
          <cx:pt idx="22245">9.8620067221034198</cx:pt>
          <cx:pt idx="22246">9.8616261016288842</cx:pt>
          <cx:pt idx="22247">9.8615807564429527</cx:pt>
          <cx:pt idx="22248">9.861065177622752</cx:pt>
          <cx:pt idx="22249">9.8601555203189957</cx:pt>
          <cx:pt idx="22250">9.8595360603137667</cx:pt>
          <cx:pt idx="22251">9.8594928008587388</cx:pt>
          <cx:pt idx="22252">9.8594676054548156</cx:pt>
          <cx:pt idx="22253">9.8584781837348388</cx:pt>
          <cx:pt idx="22254">9.858017707452138</cx:pt>
          <cx:pt idx="22255">9.8556704098778205</cx:pt>
          <cx:pt idx="22256">9.8556247060510227</cx:pt>
          <cx:pt idx="22257">9.8536145495874923</cx:pt>
          <cx:pt idx="22258">9.8535238374206475</cx:pt>
          <cx:pt idx="22259">9.8529139884375709</cx:pt>
          <cx:pt idx="22260">9.852882895631069</cx:pt>
          <cx:pt idx="22261">9.8521504736828831</cx:pt>
          <cx:pt idx="22262">9.8499430130847578</cx:pt>
          <cx:pt idx="22263">9.8491516195422264</cx:pt>
          <cx:pt idx="22264">9.8490828211044921</cx:pt>
          <cx:pt idx="22265">9.8475345907077436</cx:pt>
          <cx:pt idx="22266">9.8470508169393547</cx:pt>
          <cx:pt idx="22267">9.8463716111502535</cx:pt>
          <cx:pt idx="22268">9.8461666827436911</cx:pt>
          <cx:pt idx="22269">9.8456263984098875</cx:pt>
          <cx:pt idx="22270">9.8448919175294272</cx:pt>
          <cx:pt idx="22271">9.8445303195016187</cx:pt>
          <cx:pt idx="22272">9.8440619016062065</cx:pt>
          <cx:pt idx="22273">9.8424715428538168</cx:pt>
          <cx:pt idx="22274">9.8420674307229969</cx:pt>
          <cx:pt idx="22275">9.8377808248316878</cx:pt>
          <cx:pt idx="22276">9.8370418058773215</cx:pt>
          <cx:pt idx="22277">9.8368622151996341</cx:pt>
          <cx:pt idx="22278">9.8362356783886682</cx:pt>
          <cx:pt idx="22279">9.8353025032272381</cx:pt>
          <cx:pt idx="22280">9.833997766077248</cx:pt>
          <cx:pt idx="22281">9.8337300069318498</cx:pt>
          <cx:pt idx="22282">9.8334980510995216</cx:pt>
          <cx:pt idx="22283">9.832965233048423</cx:pt>
          <cx:pt idx="22284">9.83203100635669</cx:pt>
          <cx:pt idx="22285">9.8315951562309607</cx:pt>
          <cx:pt idx="22286">9.8313401766502846</cx:pt>
          <cx:pt idx="22287">9.8305834917450881</cx:pt>
          <cx:pt idx="22288">9.8298315364790039</cx:pt>
          <cx:pt idx="22289">9.828987402091764</cx:pt>
          <cx:pt idx="22290">9.828331940662645</cx:pt>
          <cx:pt idx="22291">9.8280466581064463</cx:pt>
          <cx:pt idx="22292">9.8277781676226077</cx:pt>
          <cx:pt idx="22293">9.826932950720785</cx:pt>
          <cx:pt idx="22294">9.8268124075426826</cx:pt>
          <cx:pt idx="22295">9.8248720358191513</cx:pt>
          <cx:pt idx="22296">9.8235586568741784</cx:pt>
          <cx:pt idx="22297">9.823432571904732</cx:pt>
          <cx:pt idx="22298">9.8231103570924496</cx:pt>
          <cx:pt idx="22299">9.8219901537088798</cx:pt>
          <cx:pt idx="22300">9.8207645737652047</cx:pt>
          <cx:pt idx="22301">9.8198404271472608</cx:pt>
          <cx:pt idx="22302">9.8197105295070788</cx:pt>
          <cx:pt idx="22303">9.8195369778095092</cx:pt>
          <cx:pt idx="22304">9.8186792279254043</cx:pt>
          <cx:pt idx="22305">9.8186530539801691</cx:pt>
          <cx:pt idx="22306">9.8184947459721883</cx:pt>
          <cx:pt idx="22307">9.8183754271990367</cx:pt>
          <cx:pt idx="22308">9.8180108289744918</cx:pt>
          <cx:pt idx="22309">9.8147154751663894</cx:pt>
          <cx:pt idx="22310">9.814392664664858</cx:pt>
          <cx:pt idx="22311">9.8138341042994028</cx:pt>
          <cx:pt idx="22312">9.8130176024141029</cx:pt>
          <cx:pt idx="22313">9.8125733108954183</cx:pt>
          <cx:pt idx="22314">9.8118951315871428</cx:pt>
          <cx:pt idx="22315">9.8105273607273773</cx:pt>
          <cx:pt idx="22316">9.8099951926476638</cx:pt>
          <cx:pt idx="22317">9.8098986072878418</cx:pt>
          <cx:pt idx="22318">9.8093948710059689</cx:pt>
          <cx:pt idx="22319">9.8089676843162774</cx:pt>
          <cx:pt idx="22320">9.8088104491955761</cx:pt>
          <cx:pt idx="22321">9.8083042205261002</cx:pt>
          <cx:pt idx="22322">9.8065825966994584</cx:pt>
          <cx:pt idx="22323">9.805680810744553</cx:pt>
          <cx:pt idx="22324">9.805287358839907</cx:pt>
          <cx:pt idx="22325">9.8047828136186936</cx:pt>
          <cx:pt idx="22326">9.8046992449274324</cx:pt>
          <cx:pt idx="22327">9.804064606558315</cx:pt>
          <cx:pt idx="22328">9.8034895103265942</cx:pt>
          <cx:pt idx="22329">9.8025151208665378</cx:pt>
          <cx:pt idx="22330">9.8020946460906817</cx:pt>
          <cx:pt idx="22331">9.7991825425036581</cx:pt>
          <cx:pt idx="22332">9.7988538170751323</cx:pt>
          <cx:pt idx="22333">9.7985597276164516</cx:pt>
          <cx:pt idx="22334">9.7967998447060793</cx:pt>
          <cx:pt idx="22335">9.7963341174147924</cx:pt>
          <cx:pt idx="22336">9.7961136702218194</cx:pt>
          <cx:pt idx="22337">9.7958871311323801</cx:pt>
          <cx:pt idx="22338">9.7949566020483498</cx:pt>
          <cx:pt idx="22339">9.7945694219285961</cx:pt>
          <cx:pt idx="22340">9.7939850477612715</cx:pt>
          <cx:pt idx="22341">9.7935685469536136</cx:pt>
          <cx:pt idx="22342">9.7931974303481066</cx:pt>
          <cx:pt idx="22343">9.7914895058133258</cx:pt>
          <cx:pt idx="22344">9.7911244711203</cx:pt>
          <cx:pt idx="22345">9.7908363272059393</cx:pt>
          <cx:pt idx="22346">9.7905673466162266</cx:pt>
          <cx:pt idx="22347">9.7892742809334017</cx:pt>
          <cx:pt idx="22348">9.7888198532918658</cx:pt>
          <cx:pt idx="22349">9.7887704535899314</cx:pt>
          <cx:pt idx="22350">9.7881871387810104</cx:pt>
          <cx:pt idx="22351">9.7877505223706063</cx:pt>
          <cx:pt idx="22352">9.7876271150572194</cx:pt>
          <cx:pt idx="22353">9.7864108767344948</cx:pt>
          <cx:pt idx="22354">9.7863608801160158</cx:pt>
          <cx:pt idx="22355">9.7845962408024523</cx:pt>
          <cx:pt idx="22356">9.7842318583773356</cx:pt>
          <cx:pt idx="22357">9.7829444808936508</cx:pt>
          <cx:pt idx="22358">9.7821538807401414</cx:pt>
          <cx:pt idx="22359">9.7815141048216159</cx:pt>
          <cx:pt idx="22360">9.7812009395587136</cx:pt>
          <cx:pt idx="22361">9.7806513968091267</cx:pt>
          <cx:pt idx="22362">9.7794483269272092</cx:pt>
          <cx:pt idx="22363">9.7779766227117353</cx:pt>
          <cx:pt idx="22364">9.7761283018227321</cx:pt>
          <cx:pt idx="22365">9.7746372750707735</cx:pt>
          <cx:pt idx="22366">9.773999277475264</cx:pt>
          <cx:pt idx="22367">9.7737740726877842</cx:pt>
          <cx:pt idx="22368">9.7731284969768257</cx:pt>
          <cx:pt idx="22369">9.7729485337340289</cx:pt>
          <cx:pt idx="22370">9.7723685008556114</cx:pt>
          <cx:pt idx="22371">9.7719198075320381</cx:pt>
          <cx:pt idx="22372">9.7713653364258093</cx:pt>
          <cx:pt idx="22373">9.7707827242668124</cx:pt>
          <cx:pt idx="22374">9.7687281542354558</cx:pt>
          <cx:pt idx="22375">9.7675333259910957</cx:pt>
          <cx:pt idx="22376">9.7673576092287835</cx:pt>
          <cx:pt idx="22377">9.7671345323497842</cx:pt>
          <cx:pt idx="22378">9.7655127989806765</cx:pt>
          <cx:pt idx="22379">9.7654270852054861</cx:pt>
          <cx:pt idx="22380">9.7651997083344124</cx:pt>
          <cx:pt idx="22381">9.7645125052326662</cx:pt>
          <cx:pt idx="22382">9.7641081639381575</cx:pt>
          <cx:pt idx="22383">9.7637197963256561</cx:pt>
          <cx:pt idx="22384">9.7628246844439328</cx:pt>
          <cx:pt idx="22385">9.7626018235252232</cx:pt>
          <cx:pt idx="22386">9.7621483468398882</cx:pt>
          <cx:pt idx="22387">9.7619986625854498</cx:pt>
          <cx:pt idx="22388">9.7616781686537362</cx:pt>
          <cx:pt idx="22389">9.7616600616033384</cx:pt>
          <cx:pt idx="22390">9.7598043106779322</cx:pt>
          <cx:pt idx="22391">9.758687849776484</cx:pt>
          <cx:pt idx="22392">9.7585655497148807</cx:pt>
          <cx:pt idx="22393">9.758113722815418</cx:pt>
          <cx:pt idx="22394">9.7579349381899618</cx:pt>
          <cx:pt idx="22395">9.757934517310149</cx:pt>
          <cx:pt idx="22396">9.7561086784351243</cx:pt>
          <cx:pt idx="22397">9.7542253107655714</cx:pt>
          <cx:pt idx="22398">9.7539398579148902</cx:pt>
          <cx:pt idx="22399">9.7521401143775144</cx:pt>
          <cx:pt idx="22400">9.7500400168827817</cx:pt>
          <cx:pt idx="22401">9.7488432441156281</cx:pt>
          <cx:pt idx="22402">9.7486339363605889</cx:pt>
          <cx:pt idx="22403">9.748494271003052</cx:pt>
          <cx:pt idx="22404">9.7469885417862638</cx:pt>
          <cx:pt idx="22405">9.7468334316397858</cx:pt>
          <cx:pt idx="22406">9.7467701362344847</cx:pt>
          <cx:pt idx="22407">9.7447445930188472</cx:pt>
          <cx:pt idx="22408">9.7435608192144105</cx:pt>
          <cx:pt idx="22409">9.7434497411313057</cx:pt>
          <cx:pt idx="22410">9.7424902400365134</cx:pt>
          <cx:pt idx="22411">9.7416037961822362</cx:pt>
          <cx:pt idx="22412">9.7413365526861995</cx:pt>
          <cx:pt idx="22413">9.7401183239601394</cx:pt>
          <cx:pt idx="22414">9.7399526666153236</cx:pt>
          <cx:pt idx="22415">9.7390949016135604</cx:pt>
          <cx:pt idx="22416">9.738108156893297</cx:pt>
          <cx:pt idx="22417">9.7372902474275964</cx:pt>
          <cx:pt idx="22418">9.7348870256675664</cx:pt>
          <cx:pt idx="22419">9.734794211603317</cx:pt>
          <cx:pt idx="22420">9.7335081877622081</cx:pt>
          <cx:pt idx="22421">9.7318958968230689</cx:pt>
          <cx:pt idx="22422">9.7308470710660391</cx:pt>
          <cx:pt idx="22423">9.7304329989641083</cx:pt>
          <cx:pt idx="22424">9.7303497834389532</cx:pt>
          <cx:pt idx="22425">9.7298327279979482</cx:pt>
          <cx:pt idx="22426">9.7282865563839831</cx:pt>
          <cx:pt idx="22427">9.7277265439396956</cx:pt>
          <cx:pt idx="22428">9.7276482688671582</cx:pt>
          <cx:pt idx="22429">9.7266866482712455</cx:pt>
          <cx:pt idx="22430">9.7266664477664317</cx:pt>
          <cx:pt idx="22431">9.7258413633280458</cx:pt>
          <cx:pt idx="22432">9.7237012960969178</cx:pt>
          <cx:pt idx="22433">9.7232772345837404</cx:pt>
          <cx:pt idx="22434">9.7219249000324162</cx:pt>
          <cx:pt idx="22435">9.7200132629722624</cx:pt>
          <cx:pt idx="22436">9.7199151117680014</cx:pt>
          <cx:pt idx="22437">9.7193175006965475</cx:pt>
          <cx:pt idx="22438">9.7185112061758527</cx:pt>
          <cx:pt idx="22439">9.7179341224026405</cx:pt>
          <cx:pt idx="22440">9.7168227089500547</cx:pt>
          <cx:pt idx="22441">9.715878501501054</cx:pt>
          <cx:pt idx="22442">9.7146875366177525</cx:pt>
          <cx:pt idx="22443">9.7146090069453539</cx:pt>
          <cx:pt idx="22444">9.7137089565358412</cx:pt>
          <cx:pt idx="22445">9.7136114988257738</cx:pt>
          <cx:pt idx="22446">9.7130661937039129</cx:pt>
          <cx:pt idx="22447">9.7125070511571394</cx:pt>
          <cx:pt idx="22448">9.7113857756990178</cx:pt>
          <cx:pt idx="22449">9.7111032881616097</cx:pt>
          <cx:pt idx="22450">9.71077801963472</cx:pt>
          <cx:pt idx="22451">9.7106775177076923</cx:pt>
          <cx:pt idx="22452">9.7102002100154419</cx:pt>
          <cx:pt idx="22453">9.7089961151305477</cx:pt>
          <cx:pt idx="22454">9.7083370155687465</cx:pt>
          <cx:pt idx="22455">9.7082634117671951</cx:pt>
          <cx:pt idx="22456">9.7079356268766315</cx:pt>
          <cx:pt idx="22457">9.7056703780043616</cx:pt>
          <cx:pt idx="22458">9.703618783136438</cx:pt>
          <cx:pt idx="22459">9.7023734543322657</cx:pt>
          <cx:pt idx="22460">9.7023081996291989</cx:pt>
          <cx:pt idx="22461">9.7002068880662033</cx:pt>
          <cx:pt idx="22462">9.6988330178412827</cx:pt>
          <cx:pt idx="22463">9.6983113833635137</cx:pt>
          <cx:pt idx="22464">9.6982893704156936</cx:pt>
          <cx:pt idx="22465">9.6974927601755727</cx:pt>
          <cx:pt idx="22466">9.6974431511063361</cx:pt>
          <cx:pt idx="22467">9.6974095747095834</cx:pt>
          <cx:pt idx="22468">9.6971174336816226</cx:pt>
          <cx:pt idx="22469">9.6964167063457758</cx:pt>
          <cx:pt idx="22470">9.6942675083459786</cx:pt>
          <cx:pt idx="22471">9.6933143737498533</cx:pt>
          <cx:pt idx="22472">9.6924365757507829</cx:pt>
          <cx:pt idx="22473">9.6917422719491242</cx:pt>
          <cx:pt idx="22474">9.6911639333401212</cx:pt>
          <cx:pt idx="22475">9.6907012235789036</cx:pt>
          <cx:pt idx="22476">9.6904765079372481</cx:pt>
          <cx:pt idx="22477">9.690394649003494</cx:pt>
          <cx:pt idx="22478">9.6898894638787247</cx:pt>
          <cx:pt idx="22479">9.6888387684542909</cx:pt>
          <cx:pt idx="22480">9.688666390427132</cx:pt>
          <cx:pt idx="22481">9.6882732873424633</cx:pt>
          <cx:pt idx="22482">9.6879886432257649</cx:pt>
          <cx:pt idx="22483">9.6872169433495792</cx:pt>
          <cx:pt idx="22484">9.6872091332213479</cx:pt>
          <cx:pt idx="22485">9.6868973089322221</cx:pt>
          <cx:pt idx="22486">9.6865407715206242</cx:pt>
          <cx:pt idx="22487">9.6856464009238827</cx:pt>
          <cx:pt idx="22488">9.6847959217403599</cx:pt>
          <cx:pt idx="22489">9.683231324350098</cx:pt>
          <cx:pt idx="22490">9.6827784412475033</cx:pt>
          <cx:pt idx="22491">9.6823769114293725</cx:pt>
          <cx:pt idx="22492">9.682013124568039</cx:pt>
          <cx:pt idx="22493">9.6803374652795853</cx:pt>
          <cx:pt idx="22494">9.6790027713719748</cx:pt>
          <cx:pt idx="22495">9.6787801274685918</cx:pt>
          <cx:pt idx="22496">9.6781624311227574</cx:pt>
          <cx:pt idx="22497">9.6780570309469756</cx:pt>
          <cx:pt idx="22498">9.677099246533416</cx:pt>
          <cx:pt idx="22499">9.6762327711280438</cx:pt>
          <cx:pt idx="22500">9.6760865974893076</cx:pt>
          <cx:pt idx="22501">9.6749597881384712</cx:pt>
          <cx:pt idx="22502">9.6740922613419755</cx:pt>
          <cx:pt idx="22503">9.6730242822334098</cx:pt>
          <cx:pt idx="22504">9.6727899616046766</cx:pt>
          <cx:pt idx="22505">9.6723180054057156</cx:pt>
          <cx:pt idx="22506">9.6720633420797864</cx:pt>
          <cx:pt idx="22507">9.6704423308544758</cx:pt>
          <cx:pt idx="22508">9.6700458715795925</cx:pt>
          <cx:pt idx="22509">9.6692304424600604</cx:pt>
          <cx:pt idx="22510">9.66827318027687</cx:pt>
          <cx:pt idx="22511">9.6668955825048375</cx:pt>
          <cx:pt idx="22512">9.664506511394853</cx:pt>
          <cx:pt idx="22513">9.6644320393060177</cx:pt>
          <cx:pt idx="22514">9.6637977694733728</cx:pt>
          <cx:pt idx="22515">9.6621201378880937</cx:pt>
          <cx:pt idx="22516">9.6616799858823423</cx:pt>
          <cx:pt idx="22517">9.6615663337670803</cx:pt>
          <cx:pt idx="22518">9.6593597366947872</cx:pt>
          <cx:pt idx="22519">9.6552375287259569</cx:pt>
          <cx:pt idx="22520">9.6552211176703864</cx:pt>
          <cx:pt idx="22521">9.6544533902358296</cx:pt>
          <cx:pt idx="22522">9.6527098980599781</cx:pt>
          <cx:pt idx="22523">9.652670150222221</cx:pt>
          <cx:pt idx="22524">9.6501877176767668</cx:pt>
          <cx:pt idx="22525">9.6498359778563145</cx:pt>
          <cx:pt idx="22526">9.6497124918217843</cx:pt>
          <cx:pt idx="22527">9.6480389622851721</cx:pt>
          <cx:pt idx="22528">9.6471333380653856</cx:pt>
          <cx:pt idx="22529">9.6457341035195867</cx:pt>
          <cx:pt idx="22530">9.6453665521056742</cx:pt>
          <cx:pt idx="22531">9.6453411617301779</cx:pt>
          <cx:pt idx="22532">9.6400215525526125</cx:pt>
          <cx:pt idx="22533">9.6393515335388358</cx:pt>
          <cx:pt idx="22534">9.6382112795382611</cx:pt>
          <cx:pt idx="22535">9.6363443347662212</cx:pt>
          <cx:pt idx="22536">9.6362556338351233</cx:pt>
          <cx:pt idx="22537">9.6322522577903502</cx:pt>
          <cx:pt idx="22538">9.6321420140512046</cx:pt>
          <cx:pt idx="22539">9.6318218379814446</cx:pt>
          <cx:pt idx="22540">9.6301193960933684</cx:pt>
          <cx:pt idx="22541">9.6282158501656934</cx:pt>
          <cx:pt idx="22542">9.6270136992882982</cx:pt>
          <cx:pt idx="22543">9.6246064952610766</cx:pt>
          <cx:pt idx="22544">9.6232843045926142</cx:pt>
          <cx:pt idx="22545">9.6232579226197608</cx:pt>
          <cx:pt idx="22546">9.6228816315800625</cx:pt>
          <cx:pt idx="22547">9.6207749301674088</cx:pt>
          <cx:pt idx="22548">9.6199628372288046</cx:pt>
          <cx:pt idx="22549">9.6192391177053693</cx:pt>
          <cx:pt idx="22550">9.6168507200030184</cx:pt>
          <cx:pt idx="22551">9.616441513993049</cx:pt>
          <cx:pt idx="22552">9.616323394915808</cx:pt>
          <cx:pt idx="22553">9.6158367195133785</cx:pt>
          <cx:pt idx="22554">9.6156037645099453</cx:pt>
          <cx:pt idx="22555">9.6153481316623335</cx:pt>
          <cx:pt idx="22556">9.6150253007558444</cx:pt>
          <cx:pt idx="22557">9.6146183204342517</cx:pt>
          <cx:pt idx="22558">9.6137721261212405</cx:pt>
          <cx:pt idx="22559">9.6128903635893117</cx:pt>
          <cx:pt idx="22560">9.6128185897949798</cx:pt>
          <cx:pt idx="22561">9.6128024457956229</cx:pt>
          <cx:pt idx="22562">9.6121645689626174</cx:pt>
          <cx:pt idx="22563">9.6097359789722354</cx:pt>
          <cx:pt idx="22564">9.6070896984015324</cx:pt>
          <cx:pt idx="22565">9.6062017715529837</cx:pt>
          <cx:pt idx="22566">9.6053348229284925</cx:pt>
          <cx:pt idx="22567">9.6052442441767685</cx:pt>
          <cx:pt idx="22568">9.6051469282394173</cx:pt>
          <cx:pt idx="22569">9.604853451902688</cx:pt>
          <cx:pt idx="22570">9.6039005367099328</cx:pt>
          <cx:pt idx="22571">9.6032680096689393</cx:pt>
          <cx:pt idx="22572">9.6021540986794154</cx:pt>
          <cx:pt idx="22573">9.6016078613095814</cx:pt>
          <cx:pt idx="22574">9.6013313246953906</cx:pt>
          <cx:pt idx="22575">9.6008649545906497</cx:pt>
          <cx:pt idx="22576">9.5994336695600015</cx:pt>
          <cx:pt idx="22577">9.5984460305438652</cx:pt>
          <cx:pt idx="22578">9.5974435737960775</cx:pt>
          <cx:pt idx="22579">9.5967999457682911</cx:pt>
          <cx:pt idx="22580">9.5955544999922324</cx:pt>
          <cx:pt idx="22581">9.595352174006722</cx:pt>
          <cx:pt idx="22582">9.5950548174249679</cx:pt>
          <cx:pt idx="22583">9.5945451653270784</cx:pt>
          <cx:pt idx="22584">9.5930975172239439</cx:pt>
          <cx:pt idx="22585">9.5916170793952311</cx:pt>
          <cx:pt idx="22586">9.5908030127230663</cx:pt>
          <cx:pt idx="22587">9.5906123925936235</cx:pt>
          <cx:pt idx="22588">9.5887395214191393</cx:pt>
          <cx:pt idx="22589">9.5876458611176751</cx:pt>
          <cx:pt idx="22590">9.5874865494542885</cx:pt>
          <cx:pt idx="22591">9.5864832729601535</cx:pt>
          <cx:pt idx="22592">9.5846662110151879</cx:pt>
          <cx:pt idx="22593">9.5841136943385816</cx:pt>
          <cx:pt idx="22594">9.5837332259601613</cx:pt>
          <cx:pt idx="22595">9.5833361743892738</cx:pt>
          <cx:pt idx="22596">9.5819335734341067</cx:pt>
          <cx:pt idx="22597">9.581419914543817</cx:pt>
          <cx:pt idx="22598">9.5779603503350632</cx:pt>
          <cx:pt idx="22599">9.5765273605034125</cx:pt>
          <cx:pt idx="22600">9.5764148713097175</cx:pt>
          <cx:pt idx="22601">9.5753841187687616</cx:pt>
          <cx:pt idx="22602">9.5746521574947803</cx:pt>
          <cx:pt idx="22603">9.5746289928780595</cx:pt>
          <cx:pt idx="22604">9.5741476242700898</cx:pt>
          <cx:pt idx="22605">9.5738155741491298</cx:pt>
          <cx:pt idx="22606">9.5730899685426891</cx:pt>
          <cx:pt idx="22607">9.5727684282643555</cx:pt>
          <cx:pt idx="22608">9.5726797151314837</cx:pt>
          <cx:pt idx="22609">9.5719187038177029</cx:pt>
          <cx:pt idx="22610">9.5718685915524944</cx:pt>
          <cx:pt idx="22611">9.5716755726610252</cx:pt>
          <cx:pt idx="22612">9.5711909432685651</cx:pt>
          <cx:pt idx="22613">9.5698391698250873</cx:pt>
          <cx:pt idx="22614">9.5682283557067382</cx:pt>
          <cx:pt idx="22615">9.5677842661812509</cx:pt>
          <cx:pt idx="22616">9.5668846551464402</cx:pt>
          <cx:pt idx="22617">9.566179768316772</cx:pt>
          <cx:pt idx="22618">9.5657995442196793</cx:pt>
          <cx:pt idx="22619">9.565631201806081</cx:pt>
          <cx:pt idx="22620">9.5650347908793751</cx:pt>
          <cx:pt idx="22621">9.5640373272458383</cx:pt>
          <cx:pt idx="22622">9.5635578906439207</cx:pt>
          <cx:pt idx="22623">9.562490010141186</cx:pt>
          <cx:pt idx="22624">9.5616843535087934</cx:pt>
          <cx:pt idx="22625">9.5607456352129319</cx:pt>
          <cx:pt idx="22626">9.5607175789081715</cx:pt>
          <cx:pt idx="22627">9.5596022275905668</cx:pt>
          <cx:pt idx="22628">9.558996136196809</cx:pt>
          <cx:pt idx="22629">9.5583675660278651</cx:pt>
          <cx:pt idx="22630">9.5582043899646649</cx:pt>
          <cx:pt idx="22631">9.5573845350253137</cx:pt>
          <cx:pt idx="22632">9.5567497280825311</cx:pt>
          <cx:pt idx="22633">9.5563711540564427</cx:pt>
          <cx:pt idx="22634">9.5560799302491404</cx:pt>
          <cx:pt idx="22635">9.5559932015444833</cx:pt>
          <cx:pt idx="22636">9.5552789377239691</cx:pt>
          <cx:pt idx="22637">9.553800081216119</cx:pt>
          <cx:pt idx="22638">9.5537325113793852</cx:pt>
          <cx:pt idx="22639">9.5534645144078425</cx:pt>
          <cx:pt idx="22640">9.5519723216830013</cx:pt>
          <cx:pt idx="22641">9.5501049211116857</cx:pt>
          <cx:pt idx="22642">9.5496439320913282</cx:pt>
          <cx:pt idx="22643">9.5458019030723307</cx:pt>
          <cx:pt idx="22644">9.545477243880466</cx:pt>
          <cx:pt idx="22645">9.5451094092981936</cx:pt>
          <cx:pt idx="22646">9.5434146508568496</cx:pt>
          <cx:pt idx="22647">9.5433458579452513</cx:pt>
          <cx:pt idx="22648">9.5432102484213974</cx:pt>
          <cx:pt idx="22649">9.5430879248867129</cx:pt>
          <cx:pt idx="22650">9.5423657142974143</cx:pt>
          <cx:pt idx="22651">9.5422827180179066</cx:pt>
          <cx:pt idx="22652">9.5416568248674682</cx:pt>
          <cx:pt idx="22653">9.5415402489581336</cx:pt>
          <cx:pt idx="22654">9.5410283638168814</cx:pt>
          <cx:pt idx="22655">9.5395704247914335</cx:pt>
          <cx:pt idx="22656">9.5378526976686882</cx:pt>
          <cx:pt idx="22657">9.5374053507920102</cx:pt>
          <cx:pt idx="22658">9.5370928582593084</cx:pt>
          <cx:pt idx="22659">9.5352843001673957</cx:pt>
          <cx:pt idx="22660">9.5350000987528567</cx:pt>
          <cx:pt idx="22661">9.5338933673575674</cx:pt>
          <cx:pt idx="22662">9.5322766759805688</cx:pt>
          <cx:pt idx="22663">9.5320021637527645</cx:pt>
          <cx:pt idx="22664">9.5313650122409612</cx:pt>
          <cx:pt idx="22665">9.5311502764076774</cx:pt>
          <cx:pt idx="22666">9.5309290299583491</cx:pt>
          <cx:pt idx="22667">9.5306078233929767</cx:pt>
          <cx:pt idx="22668">9.5304570720055359</cx:pt>
          <cx:pt idx="22669">9.5300770132487411</cx:pt>
          <cx:pt idx="22670">9.5300042948644261</cx:pt>
          <cx:pt idx="22671">9.5266098910935852</cx:pt>
          <cx:pt idx="22672">9.5264096622277563</cx:pt>
          <cx:pt idx="22673">9.5262519820877216</cx:pt>
          <cx:pt idx="22674">9.5260931829273066</cx:pt>
          <cx:pt idx="22675">9.5253689031013078</cx:pt>
          <cx:pt idx="22676">9.5241186352714191</cx:pt>
          <cx:pt idx="22677">9.5238287533421655</cx:pt>
          <cx:pt idx="22678">9.5220329079532249</cx:pt>
          <cx:pt idx="22679">9.5213649239777123</cx:pt>
          <cx:pt idx="22680">9.5211957362613635</cx:pt>
          <cx:pt idx="22681">9.5209677315073407</cx:pt>
          <cx:pt idx="22682">9.5203309130084133</cx:pt>
          <cx:pt idx="22683">9.5192324970526467</cx:pt>
          <cx:pt idx="22684">9.5172894843624061</cx:pt>
          <cx:pt idx="22685">9.5161342570274492</cx:pt>
          <cx:pt idx="22686">9.5157728975037035</cx:pt>
          <cx:pt idx="22687">9.5154284013701034</cx:pt>
          <cx:pt idx="22688">9.5153600059986871</cx:pt>
          <cx:pt idx="22689">9.5148833555695855</cx:pt>
          <cx:pt idx="22690">9.5143264762159845</cx:pt>
          <cx:pt idx="22691">9.5138605717103335</cx:pt>
          <cx:pt idx="22692">9.5126148529486816</cx:pt>
          <cx:pt idx="22693">9.5124209842207765</cx:pt>
          <cx:pt idx="22694">9.5123303220379949</cx:pt>
          <cx:pt idx="22695">9.5117462648123698</cx:pt>
          <cx:pt idx="22696">9.5104524917909732</cx:pt>
          <cx:pt idx="22697">9.5101713855151004</cx:pt>
          <cx:pt idx="22698">9.5097266764231438</cx:pt>
          <cx:pt idx="22699">9.5066917457620246</cx:pt>
          <cx:pt idx="22700">9.5064327098902588</cx:pt>
          <cx:pt idx="22701">9.5058668227702832</cx:pt>
          <cx:pt idx="22702">9.5051276592489131</cx:pt>
          <cx:pt idx="22703">9.5038655741505966</cx:pt>
          <cx:pt idx="22704">9.5029844565657502</cx:pt>
          <cx:pt idx="22705">9.5024354161777502</cx:pt>
          <cx:pt idx="22706">9.5017624652585635</cx:pt>
          <cx:pt idx="22707">9.5013062207582131</cx:pt>
          <cx:pt idx="22708">9.5011266216255308</cx:pt>
          <cx:pt idx="22709">9.5010429264793466</cx:pt>
          <cx:pt idx="22710">9.5001737287426078</cx:pt>
          <cx:pt idx="22711">9.5001266563402513</cx:pt>
          <cx:pt idx="22712">9.499390601830342</cx:pt>
          <cx:pt idx="22713">9.4983414670950346</cx:pt>
          <cx:pt idx="22714">9.4966759089471271</cx:pt>
          <cx:pt idx="22715">9.494278322641529</cx:pt>
          <cx:pt idx="22716">9.4941964958100069</cx:pt>
          <cx:pt idx="22717">9.4935894584455749</cx:pt>
          <cx:pt idx="22718">9.4928039705077527</cx:pt>
          <cx:pt idx="22719">9.4919645405444122</cx:pt>
          <cx:pt idx="22720">9.4913406642204698</cx:pt>
          <cx:pt idx="22721">9.4908467229889002</cx:pt>
          <cx:pt idx="22722">9.4872373301209123</cx:pt>
          <cx:pt idx="22723">9.4852059443577765</cx:pt>
          <cx:pt idx="22724">9.484092384535769</cx:pt>
          <cx:pt idx="22725">9.4822566860182338</cx:pt>
          <cx:pt idx="22726">9.4815424067952723</cx:pt>
          <cx:pt idx="22727">9.481284231432463</cx:pt>
          <cx:pt idx="22728">9.4804527164277683</cx:pt>
          <cx:pt idx="22729">9.4804174434304826</cx:pt>
          <cx:pt idx="22730">9.4802693573296217</cx:pt>
          <cx:pt idx="22731">9.4788517803974948</cx:pt>
          <cx:pt idx="22732">9.4786709891520573</cx:pt>
          <cx:pt idx="22733">9.4786445624041704</cx:pt>
          <cx:pt idx="22734">9.4774031588754273</cx:pt>
          <cx:pt idx="22735">9.4772431872315988</cx:pt>
          <cx:pt idx="22736">9.4766584922945132</cx:pt>
          <cx:pt idx="22737">9.4765394171493487</cx:pt>
          <cx:pt idx="22738">9.4765068797963732</cx:pt>
          <cx:pt idx="22739">9.4757508480327495</cx:pt>
          <cx:pt idx="22740">9.4750772562203593</cx:pt>
          <cx:pt idx="22741">9.4748149835509743</cx:pt>
          <cx:pt idx="22742">9.4739670256770356</cx:pt>
          <cx:pt idx="22743">9.4731612589870267</cx:pt>
          <cx:pt idx="22744">9.4725891032038056</cx:pt>
          <cx:pt idx="22745">9.4724771250937678</cx:pt>
          <cx:pt idx="22746">9.4724394788758541</cx:pt>
          <cx:pt idx="22747">9.4724080077637964</cx:pt>
          <cx:pt idx="22748">9.4720053741890915</cx:pt>
          <cx:pt idx="22749">9.4712347434159536</cx:pt>
          <cx:pt idx="22750">9.470506109309424</cx:pt>
          <cx:pt idx="22751">9.4697107891656973</cx:pt>
          <cx:pt idx="22752">9.4676156623480576</cx:pt>
          <cx:pt idx="22753">9.467239857647554</cx:pt>
          <cx:pt idx="22754">9.4638483252154799</cx:pt>
          <cx:pt idx="22755">9.4615601706867576</cx:pt>
          <cx:pt idx="22756">9.4615551086578176</cx:pt>
          <cx:pt idx="22757">9.4598526815140449</cx:pt>
          <cx:pt idx="22758">9.4570906957372465</cx:pt>
          <cx:pt idx="22759">9.4568515785993323</cx:pt>
          <cx:pt idx="22760">9.4567819103813573</cx:pt>
          <cx:pt idx="22761">9.4560862319169559</cx:pt>
          <cx:pt idx="22762">9.4554411276769805</cx:pt>
          <cx:pt idx="22763">9.4553042707569155</cx:pt>
          <cx:pt idx="22764">9.4548205395391598</cx:pt>
          <cx:pt idx="22765">9.4547899634626624</cx:pt>
          <cx:pt idx="22766">9.4544926209563904</cx:pt>
          <cx:pt idx="22767">9.4531616731347476</cx:pt>
          <cx:pt idx="22768">9.4521157144003727</cx:pt>
          <cx:pt idx="22769">9.4513861885760377</cx:pt>
          <cx:pt idx="22770">9.4512252242440482</cx:pt>
          <cx:pt idx="22771">9.4509985535565679</cx:pt>
          <cx:pt idx="22772">9.4508468534284482</cx:pt>
          <cx:pt idx="22773">9.4483712002731259</cx:pt>
          <cx:pt idx="22774">9.4483586654792173</cx:pt>
          <cx:pt idx="22775">9.4483247846943677</cx:pt>
          <cx:pt idx="22776">9.4481489540556822</cx:pt>
          <cx:pt idx="22777">9.4478325468653601</cx:pt>
          <cx:pt idx="22778">9.4447754528383694</cx:pt>
          <cx:pt idx="22779">9.4447647571357205</cx:pt>
          <cx:pt idx="22780">9.444678687433349</cx:pt>
          <cx:pt idx="22781">9.4445897667757581</cx:pt>
          <cx:pt idx="22782">9.4445332550164665</cx:pt>
          <cx:pt idx="22783">9.4445231505439438</cx:pt>
          <cx:pt idx="22784">9.4444240507171386</cx:pt>
          <cx:pt idx="22785">9.4439213381923484</cx:pt>
          <cx:pt idx="22786">9.4418255967075506</cx:pt>
          <cx:pt idx="22787">9.4411572599052143</cx:pt>
          <cx:pt idx="22788">9.4392837445054756</cx:pt>
          <cx:pt idx="22789">9.4385846776452933</cx:pt>
          <cx:pt idx="22790">9.4382516152907883</cx:pt>
          <cx:pt idx="22791">9.4379406827738741</cx:pt>
          <cx:pt idx="22792">9.4377967412200139</cx:pt>
          <cx:pt idx="22793">9.4376326979787972</cx:pt>
          <cx:pt idx="22794">9.4356327839686749</cx:pt>
          <cx:pt idx="22795">9.4348423185455204</cx:pt>
          <cx:pt idx="22796">9.4345300146799769</cx:pt>
          <cx:pt idx="22797">9.433570090898554</cx:pt>
          <cx:pt idx="22798">9.4315985861680449</cx:pt>
          <cx:pt idx="22799">9.4291467004396043</cx:pt>
          <cx:pt idx="22800">9.42881778399693</cx:pt>
          <cx:pt idx="22801">9.4287436280700767</cx:pt>
          <cx:pt idx="22802">9.4278452195895834</cx:pt>
          <cx:pt idx="22803">9.4273804685104032</cx:pt>
          <cx:pt idx="22804">9.4272449010654409</cx:pt>
          <cx:pt idx="22805">9.4264565444030577</cx:pt>
          <cx:pt idx="22806">9.4243995272588332</cx:pt>
          <cx:pt idx="22807">9.4241447837424275</cx:pt>
          <cx:pt idx="22808">9.4238554849490779</cx:pt>
          <cx:pt idx="22809">9.4236489954271825</cx:pt>
          <cx:pt idx="22810">9.4225584927517971</cx:pt>
          <cx:pt idx="22811">9.4197381816968395</cx:pt>
          <cx:pt idx="22812">9.4178507110955412</cx:pt>
          <cx:pt idx="22813">9.4175070985914147</cx:pt>
          <cx:pt idx="22814">9.4174762475882847</cx:pt>
          <cx:pt idx="22815">9.4172426434068637</cx:pt>
          <cx:pt idx="22816">9.4167775800446503</cx:pt>
          <cx:pt idx="22817">9.4159085360708659</cx:pt>
          <cx:pt idx="22818">9.4136022815817597</cx:pt>
          <cx:pt idx="22819">9.4135413001626898</cx:pt>
          <cx:pt idx="22820">9.4133901684529047</cx:pt>
          <cx:pt idx="22821">9.4129299314234895</cx:pt>
          <cx:pt idx="22822">9.4128142729505448</cx:pt>
          <cx:pt idx="22823">9.4125464375477801</cx:pt>
          <cx:pt idx="22824">9.4063760456964367</cx:pt>
          <cx:pt idx="22825">9.4046152116867976</cx:pt>
          <cx:pt idx="22826">9.4034583451338065</cx:pt>
          <cx:pt idx="22827">9.4029218257687752</cx:pt>
          <cx:pt idx="22828">9.4020374968105802</cx:pt>
          <cx:pt idx="22829">9.4012296825831161</cx:pt>
          <cx:pt idx="22830">9.4009142794592861</cx:pt>
          <cx:pt idx="22831">9.4003979205535089</cx:pt>
          <cx:pt idx="22832">9.3998513917744919</cx:pt>
          <cx:pt idx="22833">9.3997922438411941</cx:pt>
          <cx:pt idx="22834">9.3993673788420242</cx:pt>
          <cx:pt idx="22835">9.3992491372550546</cx:pt>
          <cx:pt idx="22836">9.3983628945041033</cx:pt>
          <cx:pt idx="22837">9.3977022121379648</cx:pt>
          <cx:pt idx="22838">9.3961274181970698</cx:pt>
          <cx:pt idx="22839">9.3960137426760575</cx:pt>
          <cx:pt idx="22840">9.394513732618897</cx:pt>
          <cx:pt idx="22841">9.3937290008722698</cx:pt>
          <cx:pt idx="22842">9.3936866234811767</cx:pt>
          <cx:pt idx="22843">9.3936797228652846</cx:pt>
          <cx:pt idx="22844">9.3930031731244572</cx:pt>
          <cx:pt idx="22845">9.3900263384061553</cx:pt>
          <cx:pt idx="22846">9.3883048719625695</cx:pt>
          <cx:pt idx="22847">9.3880405726219962</cx:pt>
          <cx:pt idx="22848">9.3878207859806189</cx:pt>
          <cx:pt idx="22849">9.3870138887998564</cx:pt>
          <cx:pt idx="22850">9.3868561371972987</cx:pt>
          <cx:pt idx="22851">9.3867857484507784</cx:pt>
          <cx:pt idx="22852">9.3854675641621998</cx:pt>
          <cx:pt idx="22853">9.3853792573439438</cx:pt>
          <cx:pt idx="22854">9.3852217314716651</cx:pt>
          <cx:pt idx="22855">9.3837777627465897</cx:pt>
          <cx:pt idx="22856">9.382160176775928</cx:pt>
          <cx:pt idx="22857">9.3812988728202953</cx:pt>
          <cx:pt idx="22858">9.3808492574700999</cx:pt>
          <cx:pt idx="22859">9.380183517522191</cx:pt>
          <cx:pt idx="22860">9.3792502392108865</cx:pt>
          <cx:pt idx="22861">9.3788654938504656</cx:pt>
          <cx:pt idx="22862">9.3786847203174251</cx:pt>
          <cx:pt idx="22863">9.376958982425549</cx:pt>
          <cx:pt idx="22864">9.376404314695435</cx:pt>
          <cx:pt idx="22865">9.376038000698232</cx:pt>
          <cx:pt idx="22866">9.3751742520015338</cx:pt>
          <cx:pt idx="22867">9.3749028423024523</cx:pt>
          <cx:pt idx="22868">9.3747951188406304</cx:pt>
          <cx:pt idx="22869">9.3744300638441125</cx:pt>
          <cx:pt idx="22870">9.3739728018488293</cx:pt>
          <cx:pt idx="22871">9.3738808870151136</cx:pt>
          <cx:pt idx="22872">9.3736631859649897</cx:pt>
          <cx:pt idx="22873">9.3727657536747717</cx:pt>
          <cx:pt idx="22874">9.3724119147338083</cx:pt>
          <cx:pt idx="22875">9.3723425256880315</cx:pt>
          <cx:pt idx="22876">9.3719472416532081</cx:pt>
          <cx:pt idx="22877">9.3717886663250134</cx:pt>
          <cx:pt idx="22878">9.3715709375866059</cx:pt>
          <cx:pt idx="22879">9.3713587552160735</cx:pt>
          <cx:pt idx="22880">9.3711688322301043</cx:pt>
          <cx:pt idx="22881">9.370719592231632</cx:pt>
          <cx:pt idx="22882">9.3702119732796021</cx:pt>
          <cx:pt idx="22883">9.369694701599423</cx:pt>
          <cx:pt idx="22884">9.3691228204457992</cx:pt>
          <cx:pt idx="22885">9.3680469909682031</cx:pt>
          <cx:pt idx="22886">9.3679667887196736</cx:pt>
          <cx:pt idx="22887">9.3675919366522873</cx:pt>
          <cx:pt idx="22888">9.366490191240997</cx:pt>
          <cx:pt idx="22889">9.3661432429353066</cx:pt>
          <cx:pt idx="22890">9.3650717799568266</cx:pt>
          <cx:pt idx="22891">9.3649806294706259</cx:pt>
          <cx:pt idx="22892">9.3626645565231339</cx:pt>
          <cx:pt idx="22893">9.361622688904724</cx:pt>
          <cx:pt idx="22894">9.3583422417670228</cx:pt>
          <cx:pt idx="22895">9.3582494089981125</cx:pt>
          <cx:pt idx="22896">9.3563633513014732</cx:pt>
          <cx:pt idx="22897">9.355561329554126</cx:pt>
          <cx:pt idx="22898">9.3553866933540277</cx:pt>
          <cx:pt idx="22899">9.3552036172413526</cx:pt>
          <cx:pt idx="22900">9.355023046423991</cx:pt>
          <cx:pt idx="22901">9.3520366468514702</cx:pt>
          <cx:pt idx="22902">9.351656799050259</cx:pt>
          <cx:pt idx="22903">9.3511263510794826</cx:pt>
          <cx:pt idx="22904">9.3495578983666832</cx:pt>
          <cx:pt idx="22905">9.3487223867730016</cx:pt>
          <cx:pt idx="22906">9.3476833574613725</cx:pt>
          <cx:pt idx="22907">9.3472023842951302</cx:pt>
          <cx:pt idx="22908">9.3467441276917516</cx:pt>
          <cx:pt idx="22909">9.3465397585970678</cx:pt>
          <cx:pt idx="22910">9.3458147161897962</cx:pt>
          <cx:pt idx="22911">9.3456492774483557</cx:pt>
          <cx:pt idx="22912">9.3453152574818823</cx:pt>
          <cx:pt idx="22913">9.345269617650283</cx:pt>
          <cx:pt idx="22914">9.3446627434618623</cx:pt>
          <cx:pt idx="22915">9.3431204935615462</cx:pt>
          <cx:pt idx="22916">9.3424713744135506</cx:pt>
          <cx:pt idx="22917">9.341006282187692</cx:pt>
          <cx:pt idx="22918">9.3403684507097129</cx:pt>
          <cx:pt idx="22919">9.340174536670661</cx:pt>
          <cx:pt idx="22920">9.3401087321525118</cx:pt>
          <cx:pt idx="22921">9.3389389947929509</cx:pt>
          <cx:pt idx="22922">9.3383185542490974</cx:pt>
          <cx:pt idx="22923">9.3380612788153954</cx:pt>
          <cx:pt idx="22924">9.3379253719097175</cx:pt>
          <cx:pt idx="22925">9.3371830162403331</cx:pt>
          <cx:pt idx="22926">9.337142969753252</cx:pt>
          <cx:pt idx="22927">9.3365232251525736</cx:pt>
          <cx:pt idx="22928">9.336136656611103</cx:pt>
          <cx:pt idx="22929">9.33465459042392</cx:pt>
          <cx:pt idx="22930">9.3328486466694702</cx:pt>
          <cx:pt idx="22931">9.331798008234534</cx:pt>
          <cx:pt idx="22932">9.3310221361026304</cx:pt>
          <cx:pt idx="22933">9.3307855943157403</cx:pt>
          <cx:pt idx="22934">9.3300029601328465</cx:pt>
          <cx:pt idx="22935">9.3297785336946077</cx:pt>
          <cx:pt idx="22936">9.3296914132002051</cx:pt>
          <cx:pt idx="22937">9.3271365668357529</cx:pt>
          <cx:pt idx="22938">9.3268481884473236</cx:pt>
          <cx:pt idx="22939">9.3268366045213948</cx:pt>
          <cx:pt idx="22940">9.3268011316834585</cx:pt>
          <cx:pt idx="22941">9.326237717706336</cx:pt>
          <cx:pt idx="22942">9.324077047255642</cx:pt>
          <cx:pt idx="22943">9.3230423512010798</cx:pt>
          <cx:pt idx="22944">9.3220997048837067</cx:pt>
          <cx:pt idx="22945">9.3199241959241839</cx:pt>
          <cx:pt idx="22946">9.3170418558170454</cx:pt>
          <cx:pt idx="22947">9.3162797167383093</cx:pt>
          <cx:pt idx="22948">9.3158886105349996</cx:pt>
          <cx:pt idx="22949">9.3149875391796471</cx:pt>
          <cx:pt idx="22950">9.313787755524281</cx:pt>
          <cx:pt idx="22951">9.3131202904881398</cx:pt>
          <cx:pt idx="22952">9.3118547584660636</cx:pt>
          <cx:pt idx="22953">9.310972560955852</cx:pt>
          <cx:pt idx="22954">9.3109217011837782</cx:pt>
          <cx:pt idx="22955">9.3098880999764368</cx:pt>
          <cx:pt idx="22956">9.3090144525376708</cx:pt>
          <cx:pt idx="22957">9.308661179804</cx:pt>
          <cx:pt idx="22958">9.3083537619635095</cx:pt>
          <cx:pt idx="22959">9.308296504265293</cx:pt>
          <cx:pt idx="22960">9.3081943130356688</cx:pt>
          <cx:pt idx="22961">9.3069554268573604</cx:pt>
          <cx:pt idx="22962">9.3065261510058139</cx:pt>
          <cx:pt idx="22963">9.3063135854213499</cx:pt>
          <cx:pt idx="22964">9.3061303336471539</cx:pt>
          <cx:pt idx="22965">9.304763612394197</cx:pt>
          <cx:pt idx="22966">9.3042574151758668</cx:pt>
          <cx:pt idx="22967">9.3039504313178512</cx:pt>
          <cx:pt idx="22968">9.3036137190349137</cx:pt>
          <cx:pt idx="22969">9.3035838071438537</cx:pt>
          <cx:pt idx="22970">9.3019629940500526</cx:pt>
          <cx:pt idx="22971">9.3013302727172853</cx:pt>
          <cx:pt idx="22972">9.2991775693882275</cx:pt>
          <cx:pt idx="22973">9.2989924908667874</cx:pt>
          <cx:pt idx="22974">9.2988863138017397</cx:pt>
          <cx:pt idx="22975">9.2987913428210067</cx:pt>
          <cx:pt idx="22976">9.2980026747437687</cx:pt>
          <cx:pt idx="22977">9.2978501963618392</cx:pt>
          <cx:pt idx="22978">9.2961978109579526</cx:pt>
          <cx:pt idx="22979">9.2925297431227545</cx:pt>
          <cx:pt idx="22980">9.2915811719527266</cx:pt>
          <cx:pt idx="22981">9.2908941182757356</cx:pt>
          <cx:pt idx="22982">9.2890452543989639</cx:pt>
          <cx:pt idx="22983">9.2888168217217135</cx:pt>
          <cx:pt idx="22984">9.2872454233136157</cx:pt>
          <cx:pt idx="22985">9.2860490791880128</cx:pt>
          <cx:pt idx="22986">9.2834859628811621</cx:pt>
          <cx:pt idx="22987">9.2826237342710165</cx:pt>
          <cx:pt idx="22988">9.2794535210688256</cx:pt>
          <cx:pt idx="22989">9.2789250710176052</cx:pt>
          <cx:pt idx="22990">9.2777278937055847</cx:pt>
          <cx:pt idx="22991">9.2762421982612775</cx:pt>
          <cx:pt idx="22992">9.2761483746823146</cx:pt>
          <cx:pt idx="22993">9.2759796779228569</cx:pt>
          <cx:pt idx="22994">9.2751916322337138</cx:pt>
          <cx:pt idx="22995">9.2733865370322182</cx:pt>
          <cx:pt idx="22996">9.2725770134465932</cx:pt>
          <cx:pt idx="22997">9.2724725407829798</cx:pt>
          <cx:pt idx="22998">9.272155631939814</cx:pt>
          <cx:pt idx="22999">9.271671200444608</cx:pt>
          <cx:pt idx="23000">9.2714954502694624</cx:pt>
          <cx:pt idx="23001">9.2709660201772159</cx:pt>
          <cx:pt idx="23002">9.2677768339373188</cx:pt>
          <cx:pt idx="23003">9.2676500331688647</cx:pt>
          <cx:pt idx="23004">9.267386445480124</cx:pt>
          <cx:pt idx="23005">9.2670144067983671</cx:pt>
          <cx:pt idx="23006">9.2664147306856606</cx:pt>
          <cx:pt idx="23007">9.2659475888634368</cx:pt>
          <cx:pt idx="23008">9.2658192017020191</cx:pt>
          <cx:pt idx="23009">9.2657244632498923</cx:pt>
          <cx:pt idx="23010">9.2653063245255787</cx:pt>
          <cx:pt idx="23011">9.2651800364448142</cx:pt>
          <cx:pt idx="23012">9.2648333234126152</cx:pt>
          <cx:pt idx="23013">9.2645891838705516</cx:pt>
          <cx:pt idx="23014">9.2640373555656819</cx:pt>
          <cx:pt idx="23015">9.2639024421420135</cx:pt>
          <cx:pt idx="23016">9.2628111571210177</cx:pt>
          <cx:pt idx="23017">9.2615362459562451</cx:pt>
          <cx:pt idx="23018">9.2602848223402301</cx:pt>
          <cx:pt idx="23019">9.26022538306764</cx:pt>
          <cx:pt idx="23020">9.2592597308597888</cx:pt>
          <cx:pt idx="23021">9.2589896102506</cx:pt>
          <cx:pt idx="23022">9.2582750467420887</cx:pt>
          <cx:pt idx="23023">9.258127361668917</cx:pt>
          <cx:pt idx="23024">9.2572293379605508</cx:pt>
          <cx:pt idx="23025">9.2559826350857097</cx:pt>
          <cx:pt idx="23026">9.2555467146584043</cx:pt>
          <cx:pt idx="23027">9.2553702609188235</cx:pt>
          <cx:pt idx="23028">9.2544231286327783</cx:pt>
          <cx:pt idx="23029">9.2541401024508563</cx:pt>
          <cx:pt idx="23030">9.2539724791954985</cx:pt>
          <cx:pt idx="23031">9.2535900715258688</cx:pt>
          <cx:pt idx="23032">9.2532182758227588</cx:pt>
          <cx:pt idx="23033">9.2528215084089531</cx:pt>
          <cx:pt idx="23034">9.2527049728670505</cx:pt>
          <cx:pt idx="23035">9.2523437282941288</cx:pt>
          <cx:pt idx="23036">9.2520033042799863</cx:pt>
          <cx:pt idx="23037">9.251847907690431</cx:pt>
          <cx:pt idx="23038">9.2515283853267825</cx:pt>
          <cx:pt idx="23039">9.2504639868834477</cx:pt>
          <cx:pt idx="23040">9.248603159538467</cx:pt>
          <cx:pt idx="23041">9.2478636880931884</cx:pt>
          <cx:pt idx="23042">9.2470398445291586</cx:pt>
          <cx:pt idx="23043">9.2462242282944782</cx:pt>
          <cx:pt idx="23044">9.2462089969391421</cx:pt>
          <cx:pt idx="23045">9.2460418478680086</cx:pt>
          <cx:pt idx="23046">9.2459935760669971</cx:pt>
          <cx:pt idx="23047">9.2459628205803579</cx:pt>
          <cx:pt idx="23048">9.2453329487174809</cx:pt>
          <cx:pt idx="23049">9.2446568476915942</cx:pt>
          <cx:pt idx="23050">9.243501366267143</cx:pt>
          <cx:pt idx="23051">9.2426788480392617</cx:pt>
          <cx:pt idx="23052">9.2426696089103579</cx:pt>
          <cx:pt idx="23053">9.2421602502716773</cx:pt>
          <cx:pt idx="23054">9.2416790289927579</cx:pt>
          <cx:pt idx="23055">9.2411854762482406</cx:pt>
          <cx:pt idx="23056">9.240757935227693</cx:pt>
          <cx:pt idx="23057">9.239409655167151</cx:pt>
          <cx:pt idx="23058">9.2388507991305744</cx:pt>
          <cx:pt idx="23059">9.2376583726252282</cx:pt>
          <cx:pt idx="23060">9.2374741895977763</cx:pt>
          <cx:pt idx="23061">9.2373384638119802</cx:pt>
          <cx:pt idx="23062">9.2370915249840078</cx:pt>
          <cx:pt idx="23063">9.2369749332241202</cx:pt>
          <cx:pt idx="23064">9.2367525132935206</cx:pt>
          <cx:pt idx="23065">9.2361161769046163</cx:pt>
          <cx:pt idx="23066">9.2355688926304254</cx:pt>
          <cx:pt idx="23067">9.234023941115229</cx:pt>
          <cx:pt idx="23068">9.233167987669578</cx:pt>
          <cx:pt idx="23069">9.2324505738897358</cx:pt>
          <cx:pt idx="23070">9.2316391624094667</cx:pt>
          <cx:pt idx="23071">9.231396278202082</cx:pt>
          <cx:pt idx="23072">9.2303593019736621</cx:pt>
          <cx:pt idx="23073">9.2289149217774682</cx:pt>
          <cx:pt idx="23074">9.2287476842586695</cx:pt>
          <cx:pt idx="23075">9.2281845579168458</cx:pt>
          <cx:pt idx="23076">9.2267568181241497</cx:pt>
          <cx:pt idx="23077">9.2263106964913923</cx:pt>
          <cx:pt idx="23078">9.2245770721511828</cx:pt>
          <cx:pt idx="23079">9.223832762949522</cx:pt>
          <cx:pt idx="23080">9.2231186314989273</cx:pt>
          <cx:pt idx="23081">9.222706070529048</cx:pt>
          <cx:pt idx="23082">9.2217567147921571</cx:pt>
          <cx:pt idx="23083">9.2194227943365359</cx:pt>
          <cx:pt idx="23084">9.219178224556277</cx:pt>
          <cx:pt idx="23085">9.2190029649024137</cx:pt>
          <cx:pt idx="23086">9.2189912918748114</cx:pt>
          <cx:pt idx="23087">9.2185634663321476</cx:pt>
          <cx:pt idx="23088">9.2183517931532784</cx:pt>
          <cx:pt idx="23089">9.2177124949059355</cx:pt>
          <cx:pt idx="23090">9.217063649264702</cx:pt>
          <cx:pt idx="23091">9.2155789083105102</cx:pt>
          <cx:pt idx="23092">9.2143383867517823</cx:pt>
          <cx:pt idx="23093">9.2133691356485574</cx:pt>
          <cx:pt idx="23094">9.213199486414327</cx:pt>
          <cx:pt idx="23095">9.2125383063052517</cx:pt>
          <cx:pt idx="23096">9.2121021217468897</cx:pt>
          <cx:pt idx="23097">9.2116146066324429</cx:pt>
          <cx:pt idx="23098">9.2114507766060267</cx:pt>
          <cx:pt idx="23099">9.2095900972303752</cx:pt>
          <cx:pt idx="23100">9.2089687360340573</cx:pt>
          <cx:pt idx="23101">9.206387299652901</cx:pt>
          <cx:pt idx="23102">9.2061479556602102</cx:pt>
          <cx:pt idx="23103">9.2059001214470726</cx:pt>
          <cx:pt idx="23104">9.2053142883606576</cx:pt>
          <cx:pt idx="23105">9.2050505422529341</cx:pt>
          <cx:pt idx="23106">9.2049988023533196</cx:pt>
          <cx:pt idx="23107">9.2036382459730817</cx:pt>
          <cx:pt idx="23108">9.2022613830362108</cx:pt>
          <cx:pt idx="23109">9.2015063206258088</cx:pt>
          <cx:pt idx="23110">9.2006896337322779</cx:pt>
          <cx:pt idx="23111">9.1998967825005113</cx:pt>
          <cx:pt idx="23112">9.1994451912967001</cx:pt>
          <cx:pt idx="23113">9.1988595657282719</cx:pt>
          <cx:pt idx="23114">9.1979210260375428</cx:pt>
          <cx:pt idx="23115">9.1956941250332349</cx:pt>
          <cx:pt idx="23116">9.195460567446899</cx:pt>
          <cx:pt idx="23117">9.1942137122323064</cx:pt>
          <cx:pt idx="23118">9.1938701835991576</cx:pt>
          <cx:pt idx="23119">9.192556278366439</cx:pt>
          <cx:pt idx="23120">9.1921578190681466</cx:pt>
          <cx:pt idx="23121">9.1920673647568325</cx:pt>
          <cx:pt idx="23122">9.1920394485617489</cx:pt>
          <cx:pt idx="23123">9.191234582053962</cx:pt>
          <cx:pt idx="23124">9.1906534014769239</cx:pt>
          <cx:pt idx="23125">9.1894953105755253</cx:pt>
          <cx:pt idx="23126">9.1878661722112795</cx:pt>
          <cx:pt idx="23127">9.1869852907881651</cx:pt>
          <cx:pt idx="23128">9.1869485994137428</cx:pt>
          <cx:pt idx="23129">9.1868132481890665</cx:pt>
          <cx:pt idx="23130">9.1857423037480164</cx:pt>
          <cx:pt idx="23131">9.1850154257130399</cx:pt>
          <cx:pt idx="23132">9.1848093211770099</cx:pt>
          <cx:pt idx="23133">9.1837495718263753</cx:pt>
          <cx:pt idx="23134">9.1833530682652498</cx:pt>
          <cx:pt idx="23135">9.1824110090771356</cx:pt>
          <cx:pt idx="23136">9.1797603076327885</cx:pt>
          <cx:pt idx="23137">9.1778279548175448</cx:pt>
          <cx:pt idx="23138">9.1773856271291159</cx:pt>
          <cx:pt idx="23139">9.1757314934653618</cx:pt>
          <cx:pt idx="23140">9.1751830348146246</cx:pt>
          <cx:pt idx="23141">9.1744390036303702</cx:pt>
          <cx:pt idx="23142">9.1737937965576659</cx:pt>
          <cx:pt idx="23143">9.1733758843507029</cx:pt>
          <cx:pt idx="23144">9.1730732876448666</cx:pt>
          <cx:pt idx="23145">9.1730193293500939</cx:pt>
          <cx:pt idx="23146">9.1724825231011184</cx:pt>
          <cx:pt idx="23147">9.1719526118437962</cx:pt>
          <cx:pt idx="23148">9.1716368995903554</cx:pt>
          <cx:pt idx="23149">9.1715887706547061</cx:pt>
          <cx:pt idx="23150">9.1668721861084528</cx:pt>
          <cx:pt idx="23151">9.1658281850180447</cx:pt>
          <cx:pt idx="23152">9.1656433210546151</cx:pt>
          <cx:pt idx="23153">9.1644614537947078</cx:pt>
          <cx:pt idx="23154">9.1638925894335763</cx:pt>
          <cx:pt idx="23155">9.1634468885788767</cx:pt>
          <cx:pt idx="23156">9.1633585503113988</cx:pt>
          <cx:pt idx="23157">9.1628141953037012</cx:pt>
          <cx:pt idx="23158">9.1625409952012316</cx:pt>
          <cx:pt idx="23159">9.1616751339433993</cx:pt>
          <cx:pt idx="23160">9.1608561423478321</cx:pt>
          <cx:pt idx="23161">9.1597304583607908</cx:pt>
          <cx:pt idx="23162">9.159168200407267</cx:pt>
          <cx:pt idx="23163">9.1590024478862251</cx:pt>
          <cx:pt idx="23164">9.1584199860064324</cx:pt>
          <cx:pt idx="23165">9.1578816663024671</cx:pt>
          <cx:pt idx="23166">9.1575067765801865</cx:pt>
          <cx:pt idx="23167">9.1570636862240491</cx:pt>
          <cx:pt idx="23168">9.1562619253951532</cx:pt>
          <cx:pt idx="23169">9.156155168292587</cx:pt>
          <cx:pt idx="23170">9.1552361829217972</cx:pt>
          <cx:pt idx="23171">9.1544629537324376</cx:pt>
          <cx:pt idx="23172">9.1538647185102082</cx:pt>
          <cx:pt idx="23173">9.1537056471941014</cx:pt>
          <cx:pt idx="23174">9.1536909814570677</cx:pt>
          <cx:pt idx="23175">9.1510149330416102</cx:pt>
          <cx:pt idx="23176">9.1507463180117359</cx:pt>
          <cx:pt idx="23177">9.1506471368030979</cx:pt>
          <cx:pt idx="23178">9.1505327707497255</cx:pt>
          <cx:pt idx="23179">9.1493447087682735</cx:pt>
          <cx:pt idx="23180">9.1479367091487411</cx:pt>
          <cx:pt idx="23181">9.1472383771787165</cx:pt>
          <cx:pt idx="23182">9.146489243466597</cx:pt>
          <cx:pt idx="23183">9.1458832030465871</cx:pt>
          <cx:pt idx="23184">9.1451661117938698</cx:pt>
          <cx:pt idx="23185">9.1447530726870827</cx:pt>
          <cx:pt idx="23186">9.1439152674438287</cx:pt>
          <cx:pt idx="23187">9.1433065570326502</cx:pt>
          <cx:pt idx="23188">9.1415859823762471</cx:pt>
          <cx:pt idx="23189">9.141333197854058</cx:pt>
          <cx:pt idx="23190">9.1412619366043533</cx:pt>
          <cx:pt idx="23191">9.1411474405658097</cx:pt>
          <cx:pt idx="23192">9.1403405660470547</cx:pt>
          <cx:pt idx="23193">9.1403284258486508</cx:pt>
          <cx:pt idx="23194">9.1402143380726866</cx:pt>
          <cx:pt idx="23195">9.13821630381765</cx:pt>
          <cx:pt idx="23196">9.1380153041597598</cx:pt>
          <cx:pt idx="23197">9.1377935826349788</cx:pt>
          <cx:pt idx="23198">9.1372639864759577</cx:pt>
          <cx:pt idx="23199">9.1368768148955404</cx:pt>
          <cx:pt idx="23200">9.1363879044614595</cx:pt>
          <cx:pt idx="23201">9.1361106921020294</cx:pt>
          <cx:pt idx="23202">9.1353846039795013</cx:pt>
          <cx:pt idx="23203">9.1329611881294497</cx:pt>
          <cx:pt idx="23204">9.1327248670054537</cx:pt>
          <cx:pt idx="23205">9.1324590648859392</cx:pt>
          <cx:pt idx="23206">9.1292596018011185</cx:pt>
          <cx:pt idx="23207">9.1277466086872785</cx:pt>
          <cx:pt idx="23208">9.1249422422913433</cx:pt>
          <cx:pt idx="23209">9.1248009920134248</cx:pt>
          <cx:pt idx="23210">9.1245749005400008</cx:pt>
          <cx:pt idx="23211">9.1242305652731197</cx:pt>
          <cx:pt idx="23212">9.1235824081481098</cx:pt>
          <cx:pt idx="23213">9.1233241375108207</cx:pt>
          <cx:pt idx="23214">9.1229247106085225</cx:pt>
          <cx:pt idx="23215">9.1226323356450596</cx:pt>
          <cx:pt idx="23216">9.1218595923564134</cx:pt>
          <cx:pt idx="23217">9.1208751614924282</cx:pt>
          <cx:pt idx="23218">9.1206997392023421</cx:pt>
          <cx:pt idx="23219">9.1206082895924432</cx:pt>
          <cx:pt idx="23220">9.1200718289101346</cx:pt>
          <cx:pt idx="23221">9.1197756386468161</cx:pt>
          <cx:pt idx="23222">9.1177667244508989</cx:pt>
          <cx:pt idx="23223">9.1174767237747485</cx:pt>
          <cx:pt idx="23224">9.1145301742066724</cx:pt>
          <cx:pt idx="23225">9.1144770473619872</cx:pt>
          <cx:pt idx="23226">9.1141890688663025</cx:pt>
          <cx:pt idx="23227">9.1131215554185765</cx:pt>
          <cx:pt idx="23228">9.113033145994649</cx:pt>
          <cx:pt idx="23229">9.1122821705905945</cx:pt>
          <cx:pt idx="23230">9.1107735667431129</cx:pt>
          <cx:pt idx="23231">9.109542958018082</cx:pt>
          <cx:pt idx="23232">9.1092708247345069</cx:pt>
          <cx:pt idx="23233">9.1092481201133815</cx:pt>
          <cx:pt idx="23234">9.1067318052053601</cx:pt>
          <cx:pt idx="23235">9.1056815731426433</cx:pt>
          <cx:pt idx="23236">9.1046273827106123</cx:pt>
          <cx:pt idx="23237">9.1042212104195741</cx:pt>
          <cx:pt idx="23238">9.1035432912146383</cx:pt>
          <cx:pt idx="23239">9.1014281296755453</cx:pt>
          <cx:pt idx="23240">9.1012675188829633</cx:pt>
          <cx:pt idx="23241">9.1005276815471348</cx:pt>
          <cx:pt idx="23242">9.1004453862948136</cx:pt>
          <cx:pt idx="23243">9.100026397870618</cx:pt>
          <cx:pt idx="23244">9.0999064658985862</cx:pt>
          <cx:pt idx="23245">9.0998050819892295</cx:pt>
          <cx:pt idx="23246">9.0995145760202973</cx:pt>
          <cx:pt idx="23247">9.0977717478993156</cx:pt>
          <cx:pt idx="23248">9.0973819260224182</cx:pt>
          <cx:pt idx="23249">9.0970114515364262</cx:pt>
          <cx:pt idx="23250">9.0967197950616629</cx:pt>
          <cx:pt idx="23251">9.0966697556042782</cx:pt>
          <cx:pt idx="23252">9.0957384852999752</cx:pt>
          <cx:pt idx="23253">9.0950541214184426</cx:pt>
          <cx:pt idx="23254">9.0944807528339808</cx:pt>
          <cx:pt idx="23255">9.0944455475111088</cx:pt>
          <cx:pt idx="23256">9.092466958070645</cx:pt>
          <cx:pt idx="23257">9.0921454395273305</cx:pt>
          <cx:pt idx="23258">9.0912317663049702</cx:pt>
          <cx:pt idx="23259">9.0911240716041775</cx:pt>
          <cx:pt idx="23260">9.0906886192106526</cx:pt>
          <cx:pt idx="23261">9.0904778072594361</cx:pt>
          <cx:pt idx="23262">9.0892811044449591</cx:pt>
          <cx:pt idx="23263">9.0891360768670406</cx:pt>
          <cx:pt idx="23264">9.0871582036895617</cx:pt>
          <cx:pt idx="23265">9.0843241747211181</cx:pt>
          <cx:pt idx="23266">9.0821624365840368</cx:pt>
          <cx:pt idx="23267">9.0810865884106438</cx:pt>
          <cx:pt idx="23268">9.0808002946280713</cx:pt>
          <cx:pt idx="23269">9.0796122188791717</cx:pt>
          <cx:pt idx="23270">9.0787347284054132</cx:pt>
          <cx:pt idx="23271">9.078430210628202</cx:pt>
          <cx:pt idx="23272">9.0749935276002578</cx:pt>
          <cx:pt idx="23273">9.0734814668072037</cx:pt>
          <cx:pt idx="23274">9.071583610361369</cx:pt>
          <cx:pt idx="23275">9.0714292266398839</cx:pt>
          <cx:pt idx="23276">9.0697736651506204</cx:pt>
          <cx:pt idx="23277">9.0682019845462509</cx:pt>
          <cx:pt idx="23278">9.0679376998705763</cx:pt>
          <cx:pt idx="23279">9.0673360413301705</cx:pt>
          <cx:pt idx="23280">9.0663206354572434</cx:pt>
          <cx:pt idx="23281">9.0659333413377681</cx:pt>
          <cx:pt idx="23282">9.0656909040940068</cx:pt>
          <cx:pt idx="23283">9.0650761256561818</cx:pt>
          <cx:pt idx="23284">9.0623473593194568</cx:pt>
          <cx:pt idx="23285">9.0621935440199781</cx:pt>
          <cx:pt idx="23286">9.0600202733053035</cx:pt>
          <cx:pt idx="23287">9.0594053338412763</cx:pt>
          <cx:pt idx="23288">9.0583455939525166</cx:pt>
          <cx:pt idx="23289">9.058036646007336</cx:pt>
          <cx:pt idx="23290">9.0564171199326005</cx:pt>
          <cx:pt idx="23291">9.056212083233687</cx:pt>
          <cx:pt idx="23292">9.0554827295302225</cx:pt>
          <cx:pt idx="23293">9.0549144830763684</cx:pt>
          <cx:pt idx="23294">9.0540179633767544</cx:pt>
          <cx:pt idx="23295">9.0537231960141202</cx:pt>
          <cx:pt idx="23296">9.0522156136410548</cx:pt>
          <cx:pt idx="23297">9.0516924519577255</cx:pt>
          <cx:pt idx="23298">9.0513230356774415</cx:pt>
          <cx:pt idx="23299">9.0511905875017487</cx:pt>
          <cx:pt idx="23300">9.0511727238135471</cx:pt>
          <cx:pt idx="23301">9.0496213533422818</cx:pt>
          <cx:pt idx="23302">9.0480606419220049</cx:pt>
          <cx:pt idx="23303">9.0473185491888746</cx:pt>
          <cx:pt idx="23304">9.0461829088038659</cx:pt>
          <cx:pt idx="23305">9.0457519612071469</cx:pt>
          <cx:pt idx="23306">9.0454480644769131</cx:pt>
          <cx:pt idx="23307">9.045071978164458</cx:pt>
          <cx:pt idx="23308">9.0450359694238376</cx:pt>
          <cx:pt idx="23309">9.0442692368240962</cx:pt>
          <cx:pt idx="23310">9.0441816957140375</cx:pt>
          <cx:pt idx="23311">9.0417096922130611</cx:pt>
          <cx:pt idx="23312">9.0417064110178682</cx:pt>
          <cx:pt idx="23313">9.0405340535649685</cx:pt>
          <cx:pt idx="23314">9.0382736478632086</cx:pt>
          <cx:pt idx="23315">9.037629095567647</cx:pt>
          <cx:pt idx="23316">9.0372890027063235</cx:pt>
          <cx:pt idx="23317">9.0371873932487929</cx:pt>
          <cx:pt idx="23318">9.0367754290004925</cx:pt>
          <cx:pt idx="23319">9.0366744006011466</cx:pt>
          <cx:pt idx="23320">9.0336014870880863</cx:pt>
          <cx:pt idx="23321">9.0336004005124941</cx:pt>
          <cx:pt idx="23322">9.033290543351395</cx:pt>
          <cx:pt idx="23323">9.0321334292010569</cx:pt>
          <cx:pt idx="23324">9.0319136428828717</cx:pt>
          <cx:pt idx="23325">9.0315806621389765</cx:pt>
          <cx:pt idx="23326">9.0306435261155844</cx:pt>
          <cx:pt idx="23327">9.0305651098116773</cx:pt>
          <cx:pt idx="23328">9.030483516645635</cx:pt>
          <cx:pt idx="23329">9.0290522885269819</cx:pt>
          <cx:pt idx="23330">9.0265603380861972</cx:pt>
          <cx:pt idx="23331">9.0264596271564645</cx:pt>
          <cx:pt idx="23332">9.0263727652271157</cx:pt>
          <cx:pt idx="23333">9.0260213522137942</cx:pt>
          <cx:pt idx="23334">9.0259243065508592</cx:pt>
          <cx:pt idx="23335">9.0257907261066439</cx:pt>
          <cx:pt idx="23336">9.0249801225737745</cx:pt>
          <cx:pt idx="23337">9.0238208367594197</cx:pt>
          <cx:pt idx="23338">9.0236879329023001</cx:pt>
          <cx:pt idx="23339">9.0200837009904973</cx:pt>
          <cx:pt idx="23340">9.0195744110328651</cx:pt>
          <cx:pt idx="23341">9.0194430251258382</cx:pt>
          <cx:pt idx="23342">9.0191727650140781</cx:pt>
          <cx:pt idx="23343">9.0190721321522993</cx:pt>
          <cx:pt idx="23344">9.0184095958930115</cx:pt>
          <cx:pt idx="23345">9.0178983803411956</cx:pt>
          <cx:pt idx="23346">9.0166222031800309</cx:pt>
          <cx:pt idx="23347">9.0153763696353568</cx:pt>
          <cx:pt idx="23348">9.012127084899566</cx:pt>
          <cx:pt idx="23349">9.0119732644710293</cx:pt>
          <cx:pt idx="23350">9.0116501401093867</cx:pt>
          <cx:pt idx="23351">9.0115803769996905</cx:pt>
          <cx:pt idx="23352">9.0102539240802919</cx:pt>
          <cx:pt idx="23353">9.0102508355369082</cx:pt>
          <cx:pt idx="23354">9.0083210687477759</cx:pt>
          <cx:pt idx="23355">9.0075601020027811</cx:pt>
          <cx:pt idx="23356">9.0062034040414201</cx:pt>
          <cx:pt idx="23357">9.0037289047318527</cx:pt>
          <cx:pt idx="23358">9.0027760334431655</cx:pt>
          <cx:pt idx="23359">9.0008698000298271</cx:pt>
          <cx:pt idx="23360">9.000232523623426</cx:pt>
          <cx:pt idx="23361">8.9991500902738863</cx:pt>
          <cx:pt idx="23362">8.9980260817174216</cx:pt>
          <cx:pt idx="23363">8.9979149649214474</cx:pt>
          <cx:pt idx="23364">8.9973118298632766</cx:pt>
          <cx:pt idx="23365">8.9955541139667972</cx:pt>
          <cx:pt idx="23366">8.9941755255762708</cx:pt>
          <cx:pt idx="23367">8.9938037083569569</cx:pt>
          <cx:pt idx="23368">8.9936320189428169</cx:pt>
          <cx:pt idx="23369">8.9908391761293984</cx:pt>
          <cx:pt idx="23370">8.9906813482085131</cx:pt>
          <cx:pt idx="23371">8.9906003961694143</cx:pt>
          <cx:pt idx="23372">8.9899650209014155</cx:pt>
          <cx:pt idx="23373">8.9896842207805836</cx:pt>
          <cx:pt idx="23374">8.9895304380396492</cx:pt>
          <cx:pt idx="23375">8.9886959274230911</cx:pt>
          <cx:pt idx="23376">8.9869945383886591</cx:pt>
          <cx:pt idx="23377">8.9867489525910251</cx:pt>
          <cx:pt idx="23378">8.9861904830900095</cx:pt>
          <cx:pt idx="23379">8.9861539739919483</cx:pt>
          <cx:pt idx="23380">8.9855848617041048</cx:pt>
          <cx:pt idx="23381">8.9847816102486746</cx:pt>
          <cx:pt idx="23382">8.9844504141081973</cx:pt>
          <cx:pt idx="23383">8.983599616456063</cx:pt>
          <cx:pt idx="23384">8.9829963141508991</cx:pt>
          <cx:pt idx="23385">8.9823006652736712</cx:pt>
          <cx:pt idx="23386">8.982267406780938</cx:pt>
          <cx:pt idx="23387">8.9820028786355994</cx:pt>
          <cx:pt idx="23388">8.9810005740155248</cx:pt>
          <cx:pt idx="23389">8.9809207649594924</cx:pt>
          <cx:pt idx="23390">8.9779765389254784</cx:pt>
          <cx:pt idx="23391">8.9776061401032017</cx:pt>
          <cx:pt idx="23392">8.9732165756713496</cx:pt>
          <cx:pt idx="23393">8.9716319582375927</cx:pt>
          <cx:pt idx="23394">8.9711304031411885</cx:pt>
          <cx:pt idx="23395">8.9700883747280002</cx:pt>
          <cx:pt idx="23396">8.9685287691076443</cx:pt>
          <cx:pt idx="23397">8.9678229909666776</cx:pt>
          <cx:pt idx="23398">8.9671937870442626</cx:pt>
          <cx:pt idx="23399">8.961815654121434</cx:pt>
          <cx:pt idx="23400">8.9615314197199183</cx:pt>
          <cx:pt idx="23401">8.9610085290005852</cx:pt>
          <cx:pt idx="23402">8.9607498621206414</cx:pt>
          <cx:pt idx="23403">8.9605548804948203</cx:pt>
          <cx:pt idx="23404">8.9603828970313426</cx:pt>
          <cx:pt idx="23405">8.959759529421941</cx:pt>
          <cx:pt idx="23406">8.9587218833719895</cx:pt>
          <cx:pt idx="23407">8.9573232939874554</cx:pt>
          <cx:pt idx="23408">8.9569970583767109</cx:pt>
          <cx:pt idx="23409">8.9564709097139037</cx:pt>
          <cx:pt idx="23410">8.9552013568280096</cx:pt>
          <cx:pt idx="23411">8.954341873940038</cx:pt>
          <cx:pt idx="23412">8.9537357638572992</cx:pt>
          <cx:pt idx="23413">8.9537175431389748</cx:pt>
          <cx:pt idx="23414">8.9534522111651569</cx:pt>
          <cx:pt idx="23415">8.9518058093064869</cx:pt>
          <cx:pt idx="23416">8.9518004529409261</cx:pt>
          <cx:pt idx="23417">8.9515198345488773</cx:pt>
          <cx:pt idx="23418">8.9513562613902735</cx:pt>
          <cx:pt idx="23419">8.9510960152941408</cx:pt>
          <cx:pt idx="23420">8.9508795311341061</cx:pt>
          <cx:pt idx="23421">8.9504185176420687</cx:pt>
          <cx:pt idx="23422">8.9486355037948027</cx:pt>
          <cx:pt idx="23423">8.9485771993313801</cx:pt>
          <cx:pt idx="23424">8.9477320860947938</cx:pt>
          <cx:pt idx="23425">8.9472948906298395</cx:pt>
          <cx:pt idx="23426">8.9453848102687576</cx:pt>
          <cx:pt idx="23427">8.9450843665312334</cx:pt>
          <cx:pt idx="23428">8.9442790147752582</cx:pt>
          <cx:pt idx="23429">8.9413553577485754</cx:pt>
          <cx:pt idx="23430">8.9408805328995928</cx:pt>
          <cx:pt idx="23431">8.9405685416720981</cx:pt>
          <cx:pt idx="23432">8.9400573655476094</cx:pt>
          <cx:pt idx="23433">8.9396842630546569</cx:pt>
          <cx:pt idx="23434">8.9380550034291399</cx:pt>
          <cx:pt idx="23435">8.9369167160742968</cx:pt>
          <cx:pt idx="23436">8.9368390690744146</cx:pt>
          <cx:pt idx="23437">8.9366409119448775</cx:pt>
          <cx:pt idx="23438">8.9350057834901424</cx:pt>
          <cx:pt idx="23439">8.9342621547431413</cx:pt>
          <cx:pt idx="23440">8.9332929290591778</cx:pt>
          <cx:pt idx="23441">8.9325868106049295</cx:pt>
          <cx:pt idx="23442">8.931746361475982</cx:pt>
          <cx:pt idx="23443">8.9314026456501452</cx:pt>
          <cx:pt idx="23444">8.9311645451178929</cx:pt>
          <cx:pt idx="23445">8.9303205919294335</cx:pt>
          <cx:pt idx="23446">8.9300128457010377</cx:pt>
          <cx:pt idx="23447">8.9293942390421588</cx:pt>
          <cx:pt idx="23448">8.9259907256396058</cx:pt>
          <cx:pt idx="23449">8.9253769320056051</cx:pt>
          <cx:pt idx="23450">8.9252394683396652</cx:pt>
          <cx:pt idx="23451">8.9239414961455417</cx:pt>
          <cx:pt idx="23452">8.9235263181345736</cx:pt>
          <cx:pt idx="23453">8.9230920743269788</cx:pt>
          <cx:pt idx="23454">8.9228492778895738</cx:pt>
          <cx:pt idx="23455">8.9228270789006565</cx:pt>
          <cx:pt idx="23456">8.9222077623573988</cx:pt>
          <cx:pt idx="23457">8.9218950070758662</cx:pt>
          <cx:pt idx="23458">8.921364609822227</cx:pt>
          <cx:pt idx="23459">8.9211397052378878</cx:pt>
          <cx:pt idx="23460">8.9209934132016411</cx:pt>
          <cx:pt idx="23461">8.9206553015522569</cx:pt>
          <cx:pt idx="23462">8.9204641036978511</cx:pt>
          <cx:pt idx="23463">8.919405502183217</cx:pt>
          <cx:pt idx="23464">8.9176100868601758</cx:pt>
          <cx:pt idx="23465">8.9174205812515499</cx:pt>
          <cx:pt idx="23466">8.9164237570859548</cx:pt>
          <cx:pt idx="23467">8.9156961068041412</cx:pt>
          <cx:pt idx="23468">8.9140693163158122</cx:pt>
          <cx:pt idx="23469">8.9135164404742682</cx:pt>
          <cx:pt idx="23470">8.9129545388994789</cx:pt>
          <cx:pt idx="23471">8.9125256320188502</cx:pt>
          <cx:pt idx="23472">8.9122361869578857</cx:pt>
          <cx:pt idx="23473">8.9122016100256225</cx:pt>
          <cx:pt idx="23474">8.9110578085253334</cx:pt>
          <cx:pt idx="23475">8.9101666703423863</cx:pt>
          <cx:pt idx="23476">8.9096867669662814</cx:pt>
          <cx:pt idx="23477">8.9096078163757948</cx:pt>
          <cx:pt idx="23478">8.9087719579510622</cx:pt>
          <cx:pt idx="23479">8.9087122490363626</cx:pt>
          <cx:pt idx="23480">8.9085525875268665</cx:pt>
          <cx:pt idx="23481">8.9075554028383497</cx:pt>
          <cx:pt idx="23482">8.9073050618703231</cx:pt>
          <cx:pt idx="23483">8.9069288314375417</cx:pt>
          <cx:pt idx="23484">8.9066321832248239</cx:pt>
          <cx:pt idx="23485">8.9059254115253914</cx:pt>
          <cx:pt idx="23486">8.9050521541117167</cx:pt>
          <cx:pt idx="23487">8.9035038030706737</cx:pt>
          <cx:pt idx="23488">8.9034112623874293</cx:pt>
          <cx:pt idx="23489">8.9031883333118227</cx:pt>
          <cx:pt idx="23490">8.8997511181788536</cx:pt>
          <cx:pt idx="23491">8.8989411321197558</cx:pt>
          <cx:pt idx="23492">8.8981879958948191</cx:pt>
          <cx:pt idx="23493">8.8970707575517114</cx:pt>
          <cx:pt idx="23494">8.8962424019748116</cx:pt>
          <cx:pt idx="23495">8.8957986359264609</cx:pt>
          <cx:pt idx="23496">8.8952138324110681</cx:pt>
          <cx:pt idx="23497">8.8948086962636683</cx:pt>
          <cx:pt idx="23498">8.8936786972023434</cx:pt>
          <cx:pt idx="23499">8.8934274946244223</cx:pt>
          <cx:pt idx="23500">8.893420175080804</cx:pt>
          <cx:pt idx="23501">8.8931726877811936</cx:pt>
          <cx:pt idx="23502">8.8928319477906257</cx:pt>
          <cx:pt idx="23503">8.8916648737491784</cx:pt>
          <cx:pt idx="23504">8.8905523329170073</cx:pt>
          <cx:pt idx="23505">8.8897069840416627</cx:pt>
          <cx:pt idx="23506">8.8891080302566419</cx:pt>
          <cx:pt idx="23507">8.888879264310507</cx:pt>
          <cx:pt idx="23508">8.8875740052691157</cx:pt>
          <cx:pt idx="23509">8.8873674849937085</cx:pt>
          <cx:pt idx="23510">8.8845891869155622</cx:pt>
          <cx:pt idx="23511">8.8838092364016141</cx:pt>
          <cx:pt idx="23512">8.8825965794586672</cx:pt>
          <cx:pt idx="23513">8.8813208691138783</cx:pt>
          <cx:pt idx="23514">8.8810309184987553</cx:pt>
          <cx:pt idx="23515">8.8784924766606004</cx:pt>
          <cx:pt idx="23516">8.8780055370011066</cx:pt>
          <cx:pt idx="23517">8.8774949206042084</cx:pt>
          <cx:pt idx="23518">8.876427386451855</cx:pt>
          <cx:pt idx="23519">8.8760415066071392</cx:pt>
          <cx:pt idx="23520">8.875779056002866</cx:pt>
          <cx:pt idx="23521">8.8745528836959728</cx:pt>
          <cx:pt idx="23522">8.8745078516945828</cx:pt>
          <cx:pt idx="23523">8.8732883917936505</cx:pt>
          <cx:pt idx="23524">8.8715160398252699</cx:pt>
          <cx:pt idx="23525">8.8708817567248364</cx:pt>
          <cx:pt idx="23526">8.8702904307592476</cx:pt>
          <cx:pt idx="23527">8.8699408627945147</cx:pt>
          <cx:pt idx="23528">8.8697562902994775</cx:pt>
          <cx:pt idx="23529">8.8695437215688528</cx:pt>
          <cx:pt idx="23530">8.8694224735027234</cx:pt>
          <cx:pt idx="23531">8.8692236426798381</cx:pt>
          <cx:pt idx="23532">8.8685952628835505</cx:pt>
          <cx:pt idx="23533">8.8685140189758211</cx:pt>
          <cx:pt idx="23534">8.8681492755434448</cx:pt>
          <cx:pt idx="23535">8.8680873826523623</cx:pt>
          <cx:pt idx="23536">8.867574927791722</cx:pt>
          <cx:pt idx="23537">8.8663808619669453</cx:pt>
          <cx:pt idx="23538">8.8649484035552177</cx:pt>
          <cx:pt idx="23539">8.864343012685401</cx:pt>
          <cx:pt idx="23540">8.8632600590394635</cx:pt>
          <cx:pt idx="23541">8.861809863957804</cx:pt>
          <cx:pt idx="23542">8.861710297228651</cx:pt>
          <cx:pt idx="23543">8.8616380038077018</cx:pt>
          <cx:pt idx="23544">8.8596216523928035</cx:pt>
          <cx:pt idx="23545">8.8580410650780621</cx:pt>
          <cx:pt idx="23546">8.8578735908295645</cx:pt>
          <cx:pt idx="23547">8.8577931783984649</cx:pt>
          <cx:pt idx="23548">8.8572803652584575</cx:pt>
          <cx:pt idx="23549">8.8554000101956625</cx:pt>
          <cx:pt idx="23550">8.8550528003983509</cx:pt>
          <cx:pt idx="23551">8.8541716756252864</cx:pt>
          <cx:pt idx="23552">8.8523429590535887</cx:pt>
          <cx:pt idx="23553">8.8523168435616064</cx:pt>
          <cx:pt idx="23554">8.8522392538007555</cx:pt>
          <cx:pt idx="23555">8.8510085170168846</cx:pt>
          <cx:pt idx="23556">8.8502081158129506</cx:pt>
          <cx:pt idx="23557">8.8500270461983686</cx:pt>
          <cx:pt idx="23558">8.8490885272230031</cx:pt>
          <cx:pt idx="23559">8.8470584958586294</cx:pt>
          <cx:pt idx="23560">8.84664815824976</cx:pt>
          <cx:pt idx="23561">8.845531587286704</cx:pt>
          <cx:pt idx="23562">8.8448281959335482</cx:pt>
          <cx:pt idx="23563">8.844132422408455</cx:pt>
          <cx:pt idx="23564">8.843264518231404</cx:pt>
          <cx:pt idx="23565">8.8424623059469862</cx:pt>
          <cx:pt idx="23566">8.8406828786909575</cx:pt>
          <cx:pt idx="23567">8.8375300844448805</cx:pt>
          <cx:pt idx="23568">8.833566900212233</cx:pt>
          <cx:pt idx="23569">8.8323268039712115</cx:pt>
          <cx:pt idx="23570">8.8298804230707617</cx:pt>
          <cx:pt idx="23571">8.8293106331178404</cx:pt>
          <cx:pt idx="23572">8.8281632700638148</cx:pt>
          <cx:pt idx="23573">8.8270670413788146</cx:pt>
          <cx:pt idx="23574">8.8263852127511306</cx:pt>
          <cx:pt idx="23575">8.8262477109045196</cx:pt>
          <cx:pt idx="23576">8.8255948019986405</cx:pt>
          <cx:pt idx="23577">8.8252692648113751</cx:pt>
          <cx:pt idx="23578">8.8247790558487935</cx:pt>
          <cx:pt idx="23579">8.8243737459860547</cx:pt>
          <cx:pt idx="23580">8.8243398610620929</cx:pt>
          <cx:pt idx="23581">8.8238333126150081</cx:pt>
          <cx:pt idx="23582">8.8234342027391772</cx:pt>
          <cx:pt idx="23583">8.8231116990496101</cx:pt>
          <cx:pt idx="23584">8.8229947570344169</cx:pt>
          <cx:pt idx="23585">8.8229144607206713</cx:pt>
          <cx:pt idx="23586">8.8225549552132847</cx:pt>
          <cx:pt idx="23587">8.8218258575819455</cx:pt>
          <cx:pt idx="23588">8.8217915837831526</cx:pt>
          <cx:pt idx="23589">8.8217339364070106</cx:pt>
          <cx:pt idx="23590">8.8212652267546261</cx:pt>
          <cx:pt idx="23591">8.8202747398023096</cx:pt>
          <cx:pt idx="23592">8.81812708042</cx:pt>
          <cx:pt idx="23593">8.8170794526808383</cx:pt>
          <cx:pt idx="23594">8.8143250319856126</cx:pt>
          <cx:pt idx="23595">8.8113725667013387</cx:pt>
          <cx:pt idx="23596">8.8106189039490328</cx:pt>
          <cx:pt idx="23597">8.8079303656544532</cx:pt>
          <cx:pt idx="23598">8.8069427551266237</cx:pt>
          <cx:pt idx="23599">8.8063847569926406</cx:pt>
          <cx:pt idx="23600">8.8060513418962376</cx:pt>
          <cx:pt idx="23601">8.8058151082299716</cx:pt>
          <cx:pt idx="23602">8.8057727653868039</cx:pt>
          <cx:pt idx="23603">8.8057610283368728</cx:pt>
          <cx:pt idx="23604">8.8045921001577021</cx:pt>
          <cx:pt idx="23605">8.8045028234849436</cx:pt>
          <cx:pt idx="23606">8.8041545745385363</cx:pt>
          <cx:pt idx="23607">8.8037029214371767</cx:pt>
          <cx:pt idx="23608">8.8034623682134292</cx:pt>
          <cx:pt idx="23609">8.80319957680444</cx:pt>
          <cx:pt idx="23610">8.8022734618127476</cx:pt>
          <cx:pt idx="23611">8.8020789380233975</cx:pt>
          <cx:pt idx="23612">8.8018194655494089</cx:pt>
          <cx:pt idx="23613">8.7992123062347662</cx:pt>
          <cx:pt idx="23614">8.799111251309256</cx:pt>
          <cx:pt idx="23615">8.7990092777973548</cx:pt>
          <cx:pt idx="23616">8.7976614400194109</cx:pt>
          <cx:pt idx="23617">8.7975165762712457</cx:pt>
          <cx:pt idx="23618">8.7974609233570344</cx:pt>
          <cx:pt idx="23619">8.7961551420823607</cx:pt>
          <cx:pt idx="23620">8.7948879230575212</cx:pt>
          <cx:pt idx="23621">8.7943446419691629</cx:pt>
          <cx:pt idx="23622">8.7928904079094163</cx:pt>
          <cx:pt idx="23623">8.7920487623480295</cx:pt>
          <cx:pt idx="23624">8.7915763774420679</cx:pt>
          <cx:pt idx="23625">8.7902427319955905</cx:pt>
          <cx:pt idx="23626">8.7894344292161009</cx:pt>
          <cx:pt idx="23627">8.7889276187685255</cx:pt>
          <cx:pt idx="23628">8.7873079728247241</cx:pt>
          <cx:pt idx="23629">8.7868217625854328</cx:pt>
          <cx:pt idx="23630">8.7851037400251375</cx:pt>
          <cx:pt idx="23631">8.784370942546138</cx:pt>
          <cx:pt idx="23632">8.7836337998015654</cx:pt>
          <cx:pt idx="23633">8.7834187796112886</cx:pt>
          <cx:pt idx="23634">8.7830579054288584</cx:pt>
          <cx:pt idx="23635">8.7826979458316519</cx:pt>
          <cx:pt idx="23636">8.7819107928413569</cx:pt>
          <cx:pt idx="23637">8.7818456016009598</cx:pt>
          <cx:pt idx="23638">8.7816764130195075</cx:pt>
          <cx:pt idx="23639">8.7814183212027004</cx:pt>
          <cx:pt idx="23640">8.7806313217087713</cx:pt>
          <cx:pt idx="23641">8.780267463406517</cx:pt>
          <cx:pt idx="23642">8.7797532797963722</cx:pt>
          <cx:pt idx="23643">8.7790476329346738</cx:pt>
          <cx:pt idx="23644">8.7775398512002702</cx:pt>
          <cx:pt idx="23645">8.7763185891378601</cx:pt>
          <cx:pt idx="23646">8.7762024501053535</cx:pt>
          <cx:pt idx="23647">8.7746560744146418</cx:pt>
          <cx:pt idx="23648">8.7745590032887506</cx:pt>
          <cx:pt idx="23649">8.7739404731025985</cx:pt>
          <cx:pt idx="23650">8.772292833097163</cx:pt>
          <cx:pt idx="23651">8.7711160273598008</cx:pt>
          <cx:pt idx="23652">8.7710577645885213</cx:pt>
          <cx:pt idx="23653">8.7703154501116636</cx:pt>
          <cx:pt idx="23654">8.7699973237680151</cx:pt>
          <cx:pt idx="23655">8.7696612333257224</cx:pt>
          <cx:pt idx="23656">8.7690539652368926</cx:pt>
          <cx:pt idx="23657">8.7690275869024443</cx:pt>
          <cx:pt idx="23658">8.7682668976898626</cx:pt>
          <cx:pt idx="23659">8.7676151312274513</cx:pt>
          <cx:pt idx="23660">8.7673571606187046</cx:pt>
          <cx:pt idx="23661">8.7668714220743897</cx:pt>
          <cx:pt idx="23662">8.7666177224602855</cx:pt>
          <cx:pt idx="23663">8.765757152412986</cx:pt>
          <cx:pt idx="23664">8.7651351901954317</cx:pt>
          <cx:pt idx="23665">8.7643553527342526</cx:pt>
          <cx:pt idx="23666">8.7640332872732039</cx:pt>
          <cx:pt idx="23667">8.7637601086858705</cx:pt>
          <cx:pt idx="23668">8.7628236450516006</cx:pt>
          <cx:pt idx="23669">8.7623827044103368</cx:pt>
          <cx:pt idx="23670">8.7609915676983334</cx:pt>
          <cx:pt idx="23671">8.7606969346155239</cx:pt>
          <cx:pt idx="23672">8.7606468615746422</cx:pt>
          <cx:pt idx="23673">8.760370309454748</cx:pt>
          <cx:pt idx="23674">8.7601337810496656</cx:pt>
          <cx:pt idx="23675">8.7593559708762978</cx:pt>
          <cx:pt idx="23676">8.7556604928901987</cx:pt>
          <cx:pt idx="23677">8.7544406734671956</cx:pt>
          <cx:pt idx="23678">8.7542466351843284</cx:pt>
          <cx:pt idx="23679">8.7534465315437977</cx:pt>
          <cx:pt idx="23680">8.7527429754496726</cx:pt>
          <cx:pt idx="23681">8.7509277718078238</cx:pt>
          <cx:pt idx="23682">8.7507010450627067</cx:pt>
          <cx:pt idx="23683">8.7506922563139433</cx:pt>
          <cx:pt idx="23684">8.750241754440454</cx:pt>
          <cx:pt idx="23685">8.7499106493708734</cx:pt>
          <cx:pt idx="23686">8.7496608339331416</cx:pt>
          <cx:pt idx="23687">8.7474316882350642</cx:pt>
          <cx:pt idx="23688">8.7469425763313247</cx:pt>
          <cx:pt idx="23689">8.7461049691538246</cx:pt>
          <cx:pt idx="23690">8.7453239925053676</cx:pt>
          <cx:pt idx="23691">8.7445916545948315</cx:pt>
          <cx:pt idx="23692">8.7440987820424638</cx:pt>
          <cx:pt idx="23693">8.7429328149486434</cx:pt>
          <cx:pt idx="23694">8.7426408051469995</cx:pt>
          <cx:pt idx="23695">8.7423772238600161</cx:pt>
          <cx:pt idx="23696">8.7406006719736613</cx:pt>
          <cx:pt idx="23697">8.7375533943859143</cx:pt>
          <cx:pt idx="23698">8.736867271623888</cx:pt>
          <cx:pt idx="23699">8.7366073657532226</cx:pt>
          <cx:pt idx="23700">8.7364283536203118</cx:pt>
          <cx:pt idx="23701">8.7363446753590424</cx:pt>
          <cx:pt idx="23702">8.735808373583172</cx:pt>
          <cx:pt idx="23703">8.7356702556046741</cx:pt>
          <cx:pt idx="23704">8.7339829108745715</cx:pt>
          <cx:pt idx="23705">8.7328218201219503</cx:pt>
          <cx:pt idx="23706">8.731501110408086</cx:pt>
          <cx:pt idx="23707">8.7310486354132291</cx:pt>
          <cx:pt idx="23708">8.7306485770769537</cx:pt>
          <cx:pt idx="23709">8.729475054098943</cx:pt>
          <cx:pt idx="23710">8.7290547309069986</cx:pt>
          <cx:pt idx="23711">8.7285838562713671</cx:pt>
          <cx:pt idx="23712">8.7284834942651468</cx:pt>
          <cx:pt idx="23713">8.7258197174396734</cx:pt>
          <cx:pt idx="23714">8.7257325408711885</cx:pt>
          <cx:pt idx="23715">8.7235541585663245</cx:pt>
          <cx:pt idx="23716">8.7226456062299818</cx:pt>
          <cx:pt idx="23717">8.7224945052113849</cx:pt>
          <cx:pt idx="23718">8.7219465933680596</cx:pt>
          <cx:pt idx="23719">8.7214743467928564</cx:pt>
          <cx:pt idx="23720">8.721388646749082</cx:pt>
          <cx:pt idx="23721">8.7202379605995155</cx:pt>
          <cx:pt idx="23722">8.7169424615323461</cx:pt>
          <cx:pt idx="23723">8.7166893686740785</cx:pt>
          <cx:pt idx="23724">8.7165695479441805</cx:pt>
          <cx:pt idx="23725">8.7165643104211128</cx:pt>
          <cx:pt idx="23726">8.7165484939323168</cx:pt>
          <cx:pt idx="23727">8.7158770762835793</cx:pt>
          <cx:pt idx="23728">8.7145665142528177</cx:pt>
          <cx:pt idx="23729">8.7144247635903049</cx:pt>
          <cx:pt idx="23730">8.713992250752348</cx:pt>
          <cx:pt idx="23731">8.7138099229789852</cx:pt>
          <cx:pt idx="23732">8.713155895277259</cx:pt>
          <cx:pt idx="23733">8.7128038081699533</cx:pt>
          <cx:pt idx="23734">8.7121496042165649</cx:pt>
          <cx:pt idx="23735">8.711847914372159</cx:pt>
          <cx:pt idx="23736">8.7118218812483015</cx:pt>
          <cx:pt idx="23737">8.7117405727754154</cx:pt>
          <cx:pt idx="23738">8.7113810754391157</cx:pt>
          <cx:pt idx="23739">8.7108740998420551</cx:pt>
          <cx:pt idx="23740">8.7101010066950302</cx:pt>
          <cx:pt idx="23741">8.7094684422981423</cx:pt>
          <cx:pt idx="23742">8.7089572758478706</cx:pt>
          <cx:pt idx="23743">8.7089257863408687</cx:pt>
          <cx:pt idx="23744">8.7082781548996415</cx:pt>
          <cx:pt idx="23745">8.7079822442195631</cx:pt>
          <cx:pt idx="23746">8.7078651047279862</cx:pt>
          <cx:pt idx="23747">8.7074708120520921</cx:pt>
          <cx:pt idx="23748">8.7069090870872401</cx:pt>
          <cx:pt idx="23749">8.7064417109845653</cx:pt>
          <cx:pt idx="23750">8.7060800188707343</cx:pt>
          <cx:pt idx="23751">8.7056992772604218</cx:pt>
          <cx:pt idx="23752">8.7034101455840247</cx:pt>
          <cx:pt idx="23753">8.7026778632524717</cx:pt>
          <cx:pt idx="23754">8.7010745565674572</cx:pt>
          <cx:pt idx="23755">8.7006630570718233</cx:pt>
          <cx:pt idx="23756">8.6997364610942647</cx:pt>
          <cx:pt idx="23757">8.6988097781010261</cx:pt>
          <cx:pt idx="23758">8.6979042526680832</cx:pt>
          <cx:pt idx="23759">8.6977056702236926</cx:pt>
          <cx:pt idx="23760">8.6974107936858189</cx:pt>
          <cx:pt idx="23761">8.6934617799526333</cx:pt>
          <cx:pt idx="23762">8.6926479983446079</cx:pt>
          <cx:pt idx="23763">8.6924869821814692</cx:pt>
          <cx:pt idx="23764">8.6924076174058715</cx:pt>
          <cx:pt idx="23765">8.6915075796875296</cx:pt>
          <cx:pt idx="23766">8.6908639920857755</cx:pt>
          <cx:pt idx="23767">8.69030630755082</cx:pt>
          <cx:pt idx="23768">8.6902328521655505</cx:pt>
          <cx:pt idx="23769">8.6895683757201283</cx:pt>
          <cx:pt idx="23770">8.689481254142958</cx:pt>
          <cx:pt idx="23771">8.6894243360763177</cx:pt>
          <cx:pt idx="23772">8.687270348708438</cx:pt>
          <cx:pt idx="23773">8.6866348456577924</cx:pt>
          <cx:pt idx="23774">8.6861413144233559</cx:pt>
          <cx:pt idx="23775">8.6858763445840701</cx:pt>
          <cx:pt idx="23776">8.6854487990871405</cx:pt>
          <cx:pt idx="23777">8.6850756100411086</cx:pt>
          <cx:pt idx="23778">8.6850321156977266</cx:pt>
          <cx:pt idx="23779">8.6846866567390268</cx:pt>
          <cx:pt idx="23780">8.6833593277094145</cx:pt>
          <cx:pt idx="23781">8.6830276756018865</cx:pt>
          <cx:pt idx="23782">8.6815208954351419</cx:pt>
          <cx:pt idx="23783">8.6810681889342867</cx:pt>
          <cx:pt idx="23784">8.6795260434566384</cx:pt>
          <cx:pt idx="23785">8.6792223718174544</cx:pt>
          <cx:pt idx="23786">8.6781307307860978</cx:pt>
          <cx:pt idx="23787">8.6764094690730023</cx:pt>
          <cx:pt idx="23788">8.6763365731483475</cx:pt>
          <cx:pt idx="23789">8.6757334908934727</cx:pt>
          <cx:pt idx="23790">8.6751962467720407</cx:pt>
          <cx:pt idx="23791">8.6741327971805831</cx:pt>
          <cx:pt idx="23792">8.6712744907066082</cx:pt>
          <cx:pt idx="23793">8.669103679476784</cx:pt>
          <cx:pt idx="23794">8.6687565203654202</cx:pt>
          <cx:pt idx="23795">8.6682720507711775</cx:pt>
          <cx:pt idx="23796">8.6674859216483302</cx:pt>
          <cx:pt idx="23797">8.6672166400697925</cx:pt>
          <cx:pt idx="23798">8.665301669673779</cx:pt>
          <cx:pt idx="23799">8.6644403562615775</cx:pt>
          <cx:pt idx="23800">8.6635725722882562</cx:pt>
          <cx:pt idx="23801">8.6632592603878056</cx:pt>
          <cx:pt idx="23802">8.6628835825637349</cx:pt>
          <cx:pt idx="23803">8.662752647499282</cx:pt>
          <cx:pt idx="23804">8.6621028219472667</cx:pt>
          <cx:pt idx="23805">8.6613984728660132</cx:pt>
          <cx:pt idx="23806">8.6613383952031562</cx:pt>
          <cx:pt idx="23807">8.6608571878946918</cx:pt>
          <cx:pt idx="23808">8.6604681409005462</cx:pt>
          <cx:pt idx="23809">8.6599396495280416</cx:pt>
          <cx:pt idx="23810">8.6590237932224667</cx:pt>
          <cx:pt idx="23811">8.6586665741710327</cx:pt>
          <cx:pt idx="23812">8.6579157117470746</cx:pt>
          <cx:pt idx="23813">8.6572974150047255</cx:pt>
          <cx:pt idx="23814">8.6549382228971332</cx:pt>
          <cx:pt idx="23815">8.6538864812590148</cx:pt>
          <cx:pt idx="23816">8.6529008054359196</cx:pt>
          <cx:pt idx="23817">8.6528327917502885</cx:pt>
          <cx:pt idx="23818">8.6527572003563993</cx:pt>
          <cx:pt idx="23819">8.6523966134709287</cx:pt>
          <cx:pt idx="23820">8.6522666959267642</cx:pt>
          <cx:pt idx="23821">8.6521578448961627</cx:pt>
          <cx:pt idx="23822">8.6520760532585896</cx:pt>
          <cx:pt idx="23823">8.6513224558676622</cx:pt>
          <cx:pt idx="23824">8.6507841497727203</cx:pt>
          <cx:pt idx="23825">8.6500441795540901</cx:pt>
          <cx:pt idx="23826">8.649812569445448</cx:pt>
          <cx:pt idx="23827">8.6497821992307831</cx:pt>
          <cx:pt idx="23828">8.6492376327458569</cx:pt>
          <cx:pt idx="23829">8.649114883423163</cx:pt>
          <cx:pt idx="23830">8.6488862206552497</cx:pt>
          <cx:pt idx="23831">8.6488665114535213</cx:pt>
          <cx:pt idx="23832">8.6480141476170971</cx:pt>
          <cx:pt idx="23833">8.6469204328955378</cx:pt>
          <cx:pt idx="23834">8.6455761751758633</cx:pt>
          <cx:pt idx="23835">8.6449744214891702</cx:pt>
          <cx:pt idx="23836">8.6446891415994251</cx:pt>
          <cx:pt idx="23837">8.6446786725131766</cx:pt>
          <cx:pt idx="23838">8.6441970076949755</cx:pt>
          <cx:pt idx="23839">8.6439584157655176</cx:pt>
          <cx:pt idx="23840">8.6439336007831606</cx:pt>
          <cx:pt idx="23841">8.6436467796282361</cx:pt>
          <cx:pt idx="23842">8.6426606915241813</cx:pt>
          <cx:pt idx="23843">8.6422824435724124</cx:pt>
          <cx:pt idx="23844">8.6418866255212592</cx:pt>
          <cx:pt idx="23845">8.6402888665350055</cx:pt>
          <cx:pt idx="23846">8.6401026522533293</cx:pt>
          <cx:pt idx="23847">8.6398550974238617</cx:pt>
          <cx:pt idx="23848">8.6396080458394078</cx:pt>
          <cx:pt idx="23849">8.6383268196303451</cx:pt>
          <cx:pt idx="23850">8.6380761710405807</cx:pt>
          <cx:pt idx="23851">8.6379351391867605</cx:pt>
          <cx:pt idx="23852">8.6378573341275739</cx:pt>
          <cx:pt idx="23853">8.6374275896480768</cx:pt>
          <cx:pt idx="23854">8.6373777865389947</cx:pt>
          <cx:pt idx="23855">8.6370900790022809</cx:pt>
          <cx:pt idx="23856">8.6365870991252258</cx:pt>
          <cx:pt idx="23857">8.6363774804742484</cx:pt>
          <cx:pt idx="23858">8.6358481351305851</cx:pt>
          <cx:pt idx="23859">8.6345883574619897</cx:pt>
          <cx:pt idx="23860">8.6333861518403552</cx:pt>
          <cx:pt idx="23861">8.6329447120948082</cx:pt>
          <cx:pt idx="23862">8.632847504151183</cx:pt>
          <cx:pt idx="23863">8.632678036649196</cx:pt>
          <cx:pt idx="23864">8.6314227695742698</cx:pt>
          <cx:pt idx="23865">8.6292689854751838</cx:pt>
          <cx:pt idx="23866">8.6291418259778894</cx:pt>
          <cx:pt idx="23867">8.6281347221307918</cx:pt>
          <cx:pt idx="23868">8.6279457474474484</cx:pt>
          <cx:pt idx="23869">8.6276255661922097</cx:pt>
          <cx:pt idx="23870">8.6250206474479132</cx:pt>
          <cx:pt idx="23871">8.6248817754505023</cx:pt>
          <cx:pt idx="23872">8.6236067090506818</cx:pt>
          <cx:pt idx="23873">8.6233784395187065</cx:pt>
          <cx:pt idx="23874">8.6229284950045226</cx:pt>
          <cx:pt idx="23875">8.6229152446770474</cx:pt>
          <cx:pt idx="23876">8.6224838267024548</cx:pt>
          <cx:pt idx="23877">8.6204188487529887</cx:pt>
          <cx:pt idx="23878">8.6197288631907725</cx:pt>
          <cx:pt idx="23879">8.6195987673671564</cx:pt>
          <cx:pt idx="23880">8.6189694881364112</cx:pt>
          <cx:pt idx="23881">8.6184726052998322</cx:pt>
          <cx:pt idx="23882">8.6178220256729539</cx:pt>
          <cx:pt idx="23883">8.6173049499979175</cx:pt>
          <cx:pt idx="23884">8.6165992318292659</cx:pt>
          <cx:pt idx="23885">8.6162211413067045</cx:pt>
          <cx:pt idx="23886">8.616048179666242</cx:pt>
          <cx:pt idx="23887">8.6147138554551432</cx:pt>
          <cx:pt idx="23888">8.6145701428604475</cx:pt>
          <cx:pt idx="23889">8.6145606658773737</cx:pt>
          <cx:pt idx="23890">8.6145606658773737</cx:pt>
          <cx:pt idx="23891">8.6113858690472718</cx:pt>
          <cx:pt idx="23892">8.6105559046508713</cx:pt>
          <cx:pt idx="23893">8.6077896770485225</cx:pt>
          <cx:pt idx="23894">8.607648627990649</cx:pt>
          <cx:pt idx="23895">8.6070216218095954</cx:pt>
          <cx:pt idx="23896">8.6065419985838272</cx:pt>
          <cx:pt idx="23897">8.6061911709004217</cx:pt>
          <cx:pt idx="23898">8.6057026493634421</cx:pt>
          <cx:pt idx="23899">8.60401419173016</cx:pt>
          <cx:pt idx="23900">8.6039497297544099</cx:pt>
          <cx:pt idx="23901">8.5998434493396392</cx:pt>
          <cx:pt idx="23902">8.5973361491187106</cx:pt>
          <cx:pt idx="23903">8.5964712352926771</cx:pt>
          <cx:pt idx="23904">8.5958189590604341</cx:pt>
          <cx:pt idx="23905">8.595352261951815</cx:pt>
          <cx:pt idx="23906">8.5948821451182589</cx:pt>
          <cx:pt idx="23907">8.5948366781340795</cx:pt>
          <cx:pt idx="23908">8.5942840465667878</cx:pt>
          <cx:pt idx="23909">8.5938393035606477</cx:pt>
          <cx:pt idx="23910">8.5913129885493014</cx:pt>
          <cx:pt idx="23911">8.5907114402860678</cx:pt>
          <cx:pt idx="23912">8.5900062413196707</cx:pt>
          <cx:pt idx="23913">8.5888598828382321</cx:pt>
          <cx:pt idx="23914">8.5887940619798293</cx:pt>
          <cx:pt idx="23915">8.5869776754864091</cx:pt>
          <cx:pt idx="23916">8.5860702816540506</cx:pt>
          <cx:pt idx="23917">8.5859010979462962</cx:pt>
          <cx:pt idx="23918">8.5843685455326657</cx:pt>
          <cx:pt idx="23919">8.5840384931385412</cx:pt>
          <cx:pt idx="23920">8.5839890985442597</cx:pt>
          <cx:pt idx="23921">8.5837571417970508</cx:pt>
          <cx:pt idx="23922">8.5830559072106301</cx:pt>
          <cx:pt idx="23923">8.5816440528724449</cx:pt>
          <cx:pt idx="23924">8.5813221883792554</cx:pt>
          <cx:pt idx="23925">8.5810463267200987</cx:pt>
          <cx:pt idx="23926">8.5802705810321314</cx:pt>
          <cx:pt idx="23927">8.5791639236669877</cx:pt>
          <cx:pt idx="23928">8.5790113413664795</cx:pt>
          <cx:pt idx="23929">8.5775161781968734</cx:pt>
          <cx:pt idx="23930">8.5759272430097298</cx:pt>
          <cx:pt idx="23931">8.5753859109468209</cx:pt>
          <cx:pt idx="23932">8.5736629205193573</cx:pt>
          <cx:pt idx="23933">8.5733514596114233</cx:pt>
          <cx:pt idx="23934">8.5726965855735457</cx:pt>
          <cx:pt idx="23935">8.5718307311090545</cx:pt>
          <cx:pt idx="23936">8.5717131587271602</cx:pt>
          <cx:pt idx="23937">8.571060472030446</cx:pt>
          <cx:pt idx="23938">8.5704432138086997</cx:pt>
          <cx:pt idx="23939">8.5700888566266009</cx:pt>
          <cx:pt idx="23940">8.5699473874401946</cx:pt>
          <cx:pt idx="23941">8.5697154902963444</cx:pt>
          <cx:pt idx="23942">8.5696386867295171</cx:pt>
          <cx:pt idx="23943">8.5694386488689727</cx:pt>
          <cx:pt idx="23944">8.5692381235781827</cx:pt>
          <cx:pt idx="23945">8.5668312011695313</cx:pt>
          <cx:pt idx="23946">8.5665137059011052</cx:pt>
          <cx:pt idx="23947">8.5647923183591157</cx:pt>
          <cx:pt idx="23948">8.5639460019544487</cx:pt>
          <cx:pt idx="23949">8.5638863970302648</cx:pt>
          <cx:pt idx="23950">8.5631415244449887</cx:pt>
          <cx:pt idx="23951">8.5630182934855927</cx:pt>
          <cx:pt idx="23952">8.5628906053695584</cx:pt>
          <cx:pt idx="23953">8.5624624618343486</cx:pt>
          <cx:pt idx="23954">8.5622258726058167</cx:pt>
          <cx:pt idx="23955">8.5609937310848156</cx:pt>
          <cx:pt idx="23956">8.5605389947590851</cx:pt>
          <cx:pt idx="23957">8.5598387078592992</cx:pt>
          <cx:pt idx="23958">8.5597445992471162</cx:pt>
          <cx:pt idx="23959">8.5586267520064858</cx:pt>
          <cx:pt idx="23960">8.5586170891998794</cx:pt>
          <cx:pt idx="23961">8.5581420554253995</cx:pt>
          <cx:pt idx="23962">8.5581353520617238</cx:pt>
          <cx:pt idx="23963">8.5576350734070576</cx:pt>
          <cx:pt idx="23964">8.5574892674701246</cx:pt>
          <cx:pt idx="23965">8.5571719295694368</cx:pt>
          <cx:pt idx="23966">8.5568983306930306</cx:pt>
          <cx:pt idx="23967">8.555753245120826</cx:pt>
          <cx:pt idx="23968">8.5556957411841932</cx:pt>
          <cx:pt idx="23969">8.554857531804192</cx:pt>
          <cx:pt idx="23970">8.5547173399375573</cx:pt>
          <cx:pt idx="23971">8.5546966908922446</cx:pt>
          <cx:pt idx="23972">8.5533743996744924</cx:pt>
          <cx:pt idx="23973">8.5525305375845928</cx:pt>
          <cx:pt idx="23974">8.5519309919330038</cx:pt>
          <cx:pt idx="23975">8.5517724631637346</cx:pt>
          <cx:pt idx="23976">8.5494308814825484</cx:pt>
          <cx:pt idx="23977">8.5492270417869634</cx:pt>
          <cx:pt idx="23978">8.5492078127447577</cx:pt>
          <cx:pt idx="23979">8.5485065615617017</cx:pt>
          <cx:pt idx="23980">8.5481867537863483</cx:pt>
          <cx:pt idx="23981">8.5476412803171673</cx:pt>
          <cx:pt idx="23982">8.5475820396479225</cx:pt>
          <cx:pt idx="23983">8.5470201798753962</cx:pt>
          <cx:pt idx="23984">8.5458622256028285</cx:pt>
          <cx:pt idx="23985">8.5457154917977185</cx:pt>
          <cx:pt idx="23986">8.5445260413174449</cx:pt>
          <cx:pt idx="23987">8.5416109222359324</cx:pt>
          <cx:pt idx="23988">8.5412899392554635</cx:pt>
          <cx:pt idx="23989">8.541266950189339</cx:pt>
          <cx:pt idx="23990">8.5407871199565086</cx:pt>
          <cx:pt idx="23991">8.5391851566084149</cx:pt>
          <cx:pt idx="23992">8.5390666074228001</cx:pt>
          <cx:pt idx="23993">8.5381643842789892</cx:pt>
          <cx:pt idx="23994">8.5352207789773509</cx:pt>
          <cx:pt idx="23995">8.5323109021584997</cx:pt>
          <cx:pt idx="23996">8.5313944230189307</cx:pt>
          <cx:pt idx="23997">8.5304214686300774</cx:pt>
          <cx:pt idx="23998">8.528792257711034</cx:pt>
          <cx:pt idx="23999">8.5279244840988557</cx:pt>
          <cx:pt idx="24000">8.5261659563516865</cx:pt>
          <cx:pt idx="24001">8.5254317966077693</cx:pt>
          <cx:pt idx="24002">8.5240377844834789</cx:pt>
          <cx:pt idx="24003">8.523835192927633</cx:pt>
          <cx:pt idx="24004">8.5229946059455308</cx:pt>
          <cx:pt idx="24005">8.5228839072721669</cx:pt>
          <cx:pt idx="24006">8.5223964701874113</cx:pt>
          <cx:pt idx="24007">8.5208285627433522</cx:pt>
          <cx:pt idx="24008">8.5198787853234936</cx:pt>
          <cx:pt idx="24009">8.5195110905693046</cx:pt>
          <cx:pt idx="24010">8.5182346593182885</cx:pt>
          <cx:pt idx="24011">8.5179218254921878</cx:pt>
          <cx:pt idx="24012">8.5167914409111241</cx:pt>
          <cx:pt idx="24013">8.5151428080894451</cx:pt>
          <cx:pt idx="24014">8.5140487141096965</cx:pt>
          <cx:pt idx="24015">8.5132094822522575</cx:pt>
          <cx:pt idx="24016">8.5123357708558665</cx:pt>
          <cx:pt idx="24017">8.5102111932205453</cx:pt>
          <cx:pt idx="24018">8.5090555850598335</cx:pt>
          <cx:pt idx="24019">8.5076754306895825</cx:pt>
          <cx:pt idx="24020">8.5071144882549063</cx:pt>
          <cx:pt idx="24021">8.5068751019682871</cx:pt>
          <cx:pt idx="24022">8.505195070963067</cx:pt>
          <cx:pt idx="24023">8.5050142026062172</cx:pt>
          <cx:pt idx="24024">8.5047049643321291</cx:pt>
          <cx:pt idx="24025">8.5042691408711288</cx:pt>
          <cx:pt idx="24026">8.5036663883647758</cx:pt>
          <cx:pt idx="24027">8.503543352834221</cx:pt>
          <cx:pt idx="24028">8.5034739611379617</cx:pt>
          <cx:pt idx="24029">8.5034299253418428</cx:pt>
          <cx:pt idx="24030">8.5032136860260668</cx:pt>
          <cx:pt idx="24031">8.5030984181909535</cx:pt>
          <cx:pt idx="24032">8.5029193464453829</cx:pt>
          <cx:pt idx="24033">8.5021565888401547</cx:pt>
          <cx:pt idx="24034">8.5015000095988107</cx:pt>
          <cx:pt idx="24035">8.5008694570348506</cx:pt>
          <cx:pt idx="24036">8.4996534637126349</cx:pt>
          <cx:pt idx="24037">8.4979357281681729</cx:pt>
          <cx:pt idx="24038">8.497771146720984</cx:pt>
          <cx:pt idx="24039">8.4963608795123484</cx:pt>
          <cx:pt idx="24040">8.4934626388484524</cx:pt>
          <cx:pt idx="24041">8.4929962178973284</cx:pt>
          <cx:pt idx="24042">8.4928986762704977</cx:pt>
          <cx:pt idx="24043">8.4925062529590551</cx:pt>
          <cx:pt idx="24044">8.4922202794472135</cx:pt>
          <cx:pt idx="24045">8.490620681118255</cx:pt>
          <cx:pt idx="24046">8.4906112281686479</cx:pt>
          <cx:pt idx="24047">8.4903932861953404</cx:pt>
          <cx:pt idx="24048">8.4886349953607709</cx:pt>
          <cx:pt idx="24049">8.4883444517207725</cx:pt>
          <cx:pt idx="24050">8.4856629356840116</cx:pt>
          <cx:pt idx="24051">8.4847225298843885</cx:pt>
          <cx:pt idx="24052">8.4843732621187655</cx:pt>
          <cx:pt idx="24053">8.4838102755886986</cx:pt>
          <cx:pt idx="24054">8.4834237570591711</cx:pt>
          <cx:pt idx="24055">8.4833549344833621</cx:pt>
          <cx:pt idx="24056">8.4831305067769645</cx:pt>
          <cx:pt idx="24057">8.4816173133962227</cx:pt>
          <cx:pt idx="24058">8.4816122126925109</cx:pt>
          <cx:pt idx="24059">8.481577296484117</cx:pt>
          <cx:pt idx="24060">8.480433831610668</cx:pt>
          <cx:pt idx="24061">8.4794334598065948</cx:pt>
          <cx:pt idx="24062">8.4789881059947483</cx:pt>
          <cx:pt idx="24063">8.4784392840132003</cx:pt>
          <cx:pt idx="24064">8.4784006876487936</cx:pt>
          <cx:pt idx="24065">8.4778970364280539</cx:pt>
          <cx:pt idx="24066">8.4776639244386018</cx:pt>
          <cx:pt idx="24067">8.4770614687790395</cx:pt>
          <cx:pt idx="24068">8.4769109845332515</cx:pt>
          <cx:pt idx="24069">8.4752400214102419</cx:pt>
          <cx:pt idx="24070">8.4742707508525577</cx:pt>
          <cx:pt idx="24071">8.4723865975089012</cx:pt>
          <cx:pt idx="24072">8.4719612793968579</cx:pt>
          <cx:pt idx="24073">8.4718584765149565</cx:pt>
          <cx:pt idx="24074">8.4717977204718444</cx:pt>
          <cx:pt idx="24075">8.471428661090636</cx:pt>
          <cx:pt idx="24076">8.4706604640737435</cx:pt>
          <cx:pt idx="24077">8.4705853345866426</cx:pt>
          <cx:pt idx="24078">8.4698002905375667</cx:pt>
          <cx:pt idx="24079">8.469796863617205</cx:pt>
          <cx:pt idx="24080">8.4696423544367221</cx:pt>
          <cx:pt idx="24081">8.4695830654843096</cx:pt>
          <cx:pt idx="24082">8.4695517429540992</cx:pt>
          <cx:pt idx="24083">8.4692405429317379</cx:pt>
          <cx:pt idx="24084">8.4683335587137343</cx:pt>
          <cx:pt idx="24085">8.4683309166903626</cx:pt>
          <cx:pt idx="24086">8.4677942515954694</cx:pt>
          <cx:pt idx="24087">8.467715332794242</cx:pt>
          <cx:pt idx="24088">8.4676194874981636</cx:pt>
          <cx:pt idx="24089">8.4669145640032131</cx:pt>
          <cx:pt idx="24090">8.4667315096375031</cx:pt>
          <cx:pt idx="24091">8.4664895068392241</cx:pt>
          <cx:pt idx="24092">8.4651624811108519</cx:pt>
          <cx:pt idx="24093">8.4647595045257304</cx:pt>
          <cx:pt idx="24094">8.4647051248933103</cx:pt>
          <cx:pt idx="24095">8.4643383262854623</cx:pt>
          <cx:pt idx="24096">8.4642822910394369</cx:pt>
          <cx:pt idx="24097">8.4599662269766487</cx:pt>
          <cx:pt idx="24098">8.4584565006177019</cx:pt>
          <cx:pt idx="24099">8.4582436280284341</cx:pt>
          <cx:pt idx="24100">8.4578438204985193</cx:pt>
          <cx:pt idx="24101">8.4574623376344285</cx:pt>
          <cx:pt idx="24102">8.4545949293904865</cx:pt>
          <cx:pt idx="24103">8.4542839434170158</cx:pt>
          <cx:pt idx="24104">8.45344164602324</cx:pt>
          <cx:pt idx="24105">8.4533565885287114</cx:pt>
          <cx:pt idx="24106">8.4532990425144465</cx:pt>
          <cx:pt idx="24107">8.4532914985629901</cx:pt>
          <cx:pt idx="24108">8.4527533164823385</cx:pt>
          <cx:pt idx="24109">8.4512220463302388</cx:pt>
          <cx:pt idx="24110">8.4497685919550349</cx:pt>
          <cx:pt idx="24111">8.4494193022067723</cx:pt>
          <cx:pt idx="24112">8.4486172894110929</cx:pt>
          <cx:pt idx="24113">8.4484391253051356</cx:pt>
          <cx:pt idx="24114">8.4482739234717688</cx:pt>
          <cx:pt idx="24115">8.4466633475002535</cx:pt>
          <cx:pt idx="24116">8.4453662459288648</cx:pt>
          <cx:pt idx="24117">8.4446870625795665</cx:pt>
          <cx:pt idx="24118">8.4424911870484003</cx:pt>
          <cx:pt idx="24119">8.4421603752700864</cx:pt>
          <cx:pt idx="24120">8.4419784126006654</cx:pt>
          <cx:pt idx="24121">8.440859402198619</cx:pt>
          <cx:pt idx="24122">8.4400823687659035</cx:pt>
          <cx:pt idx="24123">8.440059452640611</cx:pt>
          <cx:pt idx="24124">8.4400485531333356</cx:pt>
          <cx:pt idx="24125">8.4363153110774505</cx:pt>
          <cx:pt idx="24126">8.4353519836984727</cx:pt>
          <cx:pt idx="24127">8.4342857953803314</cx:pt>
          <cx:pt idx="24128">8.4332880367244858</cx:pt>
          <cx:pt idx="24129">8.4329716721712042</cx:pt>
          <cx:pt idx="24130">8.4327430081410881</cx:pt>
          <cx:pt idx="24131">8.4314582969485024</cx:pt>
          <cx:pt idx="24132">8.4311328697492645</cx:pt>
          <cx:pt idx="24133">8.4310116548197556</cx:pt>
          <cx:pt idx="24134">8.4308643357022408</cx:pt>
          <cx:pt idx="24135">8.4307100809810915</cx:pt>
          <cx:pt idx="24136">8.429683403257398</cx:pt>
          <cx:pt idx="24137">8.426877638289854</cx:pt>
          <cx:pt idx="24138">8.4266146964083912</cx:pt>
          <cx:pt idx="24139">8.4264976285595665</cx:pt>
          <cx:pt idx="24140">8.4257367172397135</cx:pt>
          <cx:pt idx="24141">8.4249937089806544</cx:pt>
          <cx:pt idx="24142">8.424542244010178</cx:pt>
          <cx:pt idx="24143">8.4237508192267452</cx:pt>
          <cx:pt idx="24144">8.4235627215092315</cx:pt>
          <cx:pt idx="24145">8.4226548863878445</cx:pt>
          <cx:pt idx="24146">8.4214000983817208</cx:pt>
          <cx:pt idx="24147">8.4206946581392472</cx:pt>
          <cx:pt idx="24148">8.4197197660131646</cx:pt>
          <cx:pt idx="24149">8.4183662423040282</cx:pt>
          <cx:pt idx="24150">8.416891109738236</cx:pt>
          <cx:pt idx="24151">8.416445956506708</cx:pt>
          <cx:pt idx="24152">8.4164026845479558</cx:pt>
          <cx:pt idx="24153">8.4162198262715986</cx:pt>
          <cx:pt idx="24154">8.4151998611163243</cx:pt>
          <cx:pt idx="24155">8.4151661400977495</cx:pt>
          <cx:pt idx="24156">8.4145302493064609</cx:pt>
          <cx:pt idx="24157">8.4129127067951988</cx:pt>
          <cx:pt idx="24158">8.4124046620234747</cx:pt>
          <cx:pt idx="24159">8.4118306192898764</cx:pt>
          <cx:pt idx="24160">8.4116733743235983</cx:pt>
          <cx:pt idx="24161">8.4107546978685352</cx:pt>
          <cx:pt idx="24162">8.4083496347870543</cx:pt>
          <cx:pt idx="24163">8.4083014540147243</cx:pt>
          <cx:pt idx="24164">8.408186470872721</cx:pt>
          <cx:pt idx="24165">8.4074433607109746</cx:pt>
          <cx:pt idx="24166">8.4067697001249879</cx:pt>
          <cx:pt idx="24167">8.4058713711168362</cx:pt>
          <cx:pt idx="24168">8.4049242441979803</cx:pt>
          <cx:pt idx="24169">8.4042144908455594</cx:pt>
          <cx:pt idx="24170">8.4024326489776904</cx:pt>
          <cx:pt idx="24171">8.4010922633216936</cx:pt>
          <cx:pt idx="24172">8.3998264703620329</cx:pt>
          <cx:pt idx="24173">8.3993986073447306</cx:pt>
          <cx:pt idx="24174">8.3993971491162238</cx:pt>
          <cx:pt idx="24175">8.3993199856918199</cx:pt>
          <cx:pt idx="24176">8.3983656282942629</cx:pt>
          <cx:pt idx="24177">8.3959537582487247</cx:pt>
          <cx:pt idx="24178">8.3956160086971856</cx:pt>
          <cx:pt idx="24179">8.3956122239580022</cx:pt>
          <cx:pt idx="24180">8.3948896176684791</cx:pt>
          <cx:pt idx="24181">8.3932693397705904</cx:pt>
          <cx:pt idx="24182">8.3931071440892886</cx:pt>
          <cx:pt idx="24183">8.3911432736108154</cx:pt>
          <cx:pt idx="24184">8.3896478909810721</cx:pt>
          <cx:pt idx="24185">8.389571899590095</cx:pt>
          <cx:pt idx="24186">8.3884596345508502</cx:pt>
          <cx:pt idx="24187">8.3884294862597955</cx:pt>
          <cx:pt idx="24188">8.3884132103103202</cx:pt>
          <cx:pt idx="24189">8.3881881321171203</cx:pt>
          <cx:pt idx="24190">8.3871316033299248</cx:pt>
          <cx:pt idx="24191">8.3840505036864883</cx:pt>
          <cx:pt idx="24192">8.3833910392803581</cx:pt>
          <cx:pt idx="24193">8.3823708509151622</cx:pt>
          <cx:pt idx="24194">8.3815404394064394</cx:pt>
          <cx:pt idx="24195">8.3812221359231671</cx:pt>
          <cx:pt idx="24196">8.3811290601681119</cx:pt>
          <cx:pt idx="24197">8.3810037820665464</cx:pt>
          <cx:pt idx="24198">8.3807142603087748</cx:pt>
          <cx:pt idx="24199">8.3804949600876348</cx:pt>
          <cx:pt idx="24200">8.3801242371083084</cx:pt>
          <cx:pt idx="24201">8.3795394681688968</cx:pt>
          <cx:pt idx="24202">8.3793508764250806</cx:pt>
          <cx:pt idx="24203">8.3792180882138627</cx:pt>
          <cx:pt idx="24204">8.3789807899201314</cx:pt>
          <cx:pt idx="24205">8.3778398542833461</cx:pt>
          <cx:pt idx="24206">8.3775907116400994</cx:pt>
          <cx:pt idx="24207">8.3775624414055283</cx:pt>
          <cx:pt idx="24208">8.3772033341098098</cx:pt>
          <cx:pt idx="24209">8.3772030578337198</cx:pt>
          <cx:pt idx="24210">8.3761899877476083</cx:pt>
          <cx:pt idx="24211">8.3756006083731513</cx:pt>
          <cx:pt idx="24212">8.3755943661041705</cx:pt>
          <cx:pt idx="24213">8.3752539006543856</cx:pt>
          <cx:pt idx="24214">8.3748635303487831</cx:pt>
          <cx:pt idx="24215">8.3748026556885797</cx:pt>
          <cx:pt idx="24216">8.3729831710147771</cx:pt>
          <cx:pt idx="24217">8.3724894800638161</cx:pt>
          <cx:pt idx="24218">8.3722366651211999</cx:pt>
          <cx:pt idx="24219">8.3718592294799929</cx:pt>
          <cx:pt idx="24220">8.3711813164002731</cx:pt>
          <cx:pt idx="24221">8.3695833731535494</cx:pt>
          <cx:pt idx="24222">8.3686565764266518</cx:pt>
          <cx:pt idx="24223">8.3675444407030746</cx:pt>
          <cx:pt idx="24224">8.3646307737485195</cx:pt>
          <cx:pt idx="24225">8.3645233930529574</cx:pt>
          <cx:pt idx="24226">8.3638435152500943</cx:pt>
          <cx:pt idx="24227">8.3620767381871755</cx:pt>
          <cx:pt idx="24228">8.3616584884408471</cx:pt>
          <cx:pt idx="24229">8.3614856363946437</cx:pt>
          <cx:pt idx="24230">8.3614590921139396</cx:pt>
          <cx:pt idx="24231">8.3613644287304787</cx:pt>
          <cx:pt idx="24232">8.3613608642205364</cx:pt>
          <cx:pt idx="24233">8.3612800936162657</cx:pt>
          <cx:pt idx="24234">8.3608555619821772</cx:pt>
          <cx:pt idx="24235">8.360463806854165</cx:pt>
          <cx:pt idx="24236">8.3576082611335156</cx:pt>
          <cx:pt idx="24237">8.3562054538137396</cx:pt>
          <cx:pt idx="24238">8.3561754909932073</cx:pt>
          <cx:pt idx="24239">8.3550997338901389</cx:pt>
          <cx:pt idx="24240">8.354990636233719</cx:pt>
          <cx:pt idx="24241">8.3536448954420166</cx:pt>
          <cx:pt idx="24242">8.3532676556069241</cx:pt>
          <cx:pt idx="24243">8.3523281752150762</cx:pt>
          <cx:pt idx="24244">8.3521259215788479</cx:pt>
          <cx:pt idx="24245">8.3513020000170144</cx:pt>
          <cx:pt idx="24246">8.3502980380949658</cx:pt>
          <cx:pt idx="24247">8.3493712842387815</cx:pt>
          <cx:pt idx="24248">8.3492675020789076</cx:pt>
          <cx:pt idx="24249">8.3487599360946643</cx:pt>
          <cx:pt idx="24250">8.3479098356603991</cx:pt>
          <cx:pt idx="24251">8.3478076317050185</cx:pt>
          <cx:pt idx="24252">8.3467202030275445</cx:pt>
          <cx:pt idx="24253">8.3454193511226826</cx:pt>
          <cx:pt idx="24254">8.344662696071417</cx:pt>
          <cx:pt idx="24255">8.3418344204136208</cx:pt>
          <cx:pt idx="24256">8.3408622969889876</cx:pt>
          <cx:pt idx="24257">8.3398282926572929</cx:pt>
          <cx:pt idx="24258">8.3398264503690118</cx:pt>
          <cx:pt idx="24259">8.3394470887125127</cx:pt>
          <cx:pt idx="24260">8.3391156325098947</cx:pt>
          <cx:pt idx="24261">8.3390106960865609</cx:pt>
          <cx:pt idx="24262">8.3377152661920704</cx:pt>
          <cx:pt idx="24263">8.335789428182947</cx:pt>
          <cx:pt idx="24264">8.3353950879212579</cx:pt>
          <cx:pt idx="24265">8.3353429628838214</cx:pt>
          <cx:pt idx="24266">8.3329193231649459</cx:pt>
          <cx:pt idx="24267">8.3324454359242797</cx:pt>
          <cx:pt idx="24268">8.3313375333299149</cx:pt>
          <cx:pt idx="24269">8.3307001737130175</cx:pt>
          <cx:pt idx="24270">8.3303754920877804</cx:pt>
          <cx:pt idx="24271">8.3275161397069066</cx:pt>
          <cx:pt idx="24272">8.3256499176187813</cx:pt>
          <cx:pt idx="24273">8.3247092648256409</cx:pt>
          <cx:pt idx="24274">8.3245773364170681</cx:pt>
          <cx:pt idx="24275">8.3243731110467589</cx:pt>
          <cx:pt idx="24276">8.3241443241517654</cx:pt>
          <cx:pt idx="24277">8.3234914775846942</cx:pt>
          <cx:pt idx="24278">8.3194072050783721</cx:pt>
          <cx:pt idx="24279">8.3190192932765576</cx:pt>
          <cx:pt idx="24280">8.318114872999038</cx:pt>
          <cx:pt idx="24281">8.3178933360384999</cx:pt>
          <cx:pt idx="24282">8.317626958194122</cx:pt>
          <cx:pt idx="24283">8.3176057871589943</cx:pt>
          <cx:pt idx="24284">8.316504524621477</cx:pt>
          <cx:pt idx="24285">8.3146295968424742</cx:pt>
          <cx:pt idx="24286">8.3139469877946048</cx:pt>
          <cx:pt idx="24287">8.3130381016273613</cx:pt>
          <cx:pt idx="24288">8.3119151304417294</cx:pt>
          <cx:pt idx="24289">8.3115380601812401</cx:pt>
          <cx:pt idx="24290">8.311013921473668</cx:pt>
          <cx:pt idx="24291">8.3103894017894202</cx:pt>
          <cx:pt idx="24292">8.3096921483942712</cx:pt>
          <cx:pt idx="24293">8.3085695248730165</cx:pt>
          <cx:pt idx="24294">8.3077616246579513</cx:pt>
          <cx:pt idx="24295">8.3060316464140183</cx:pt>
          <cx:pt idx="24296">8.3048231038137388</cx:pt>
          <cx:pt idx="24297">8.3046752426474963</cx:pt>
          <cx:pt idx="24298">8.3045424248556543</cx:pt>
          <cx:pt idx="24299">8.30436864814126</cx:pt>
          <cx:pt idx="24300">8.3041977021534716</cx:pt>
          <cx:pt idx="24301">8.3038829687958025</cx:pt>
          <cx:pt idx="24302">8.300646695617079</cx:pt>
          <cx:pt idx="24303">8.300459016450624</cx:pt>
          <cx:pt idx="24304">8.300186102837845</cx:pt>
          <cx:pt idx="24305">8.3001423735467394</cx:pt>
          <cx:pt idx="24306">8.3000993775053384</cx:pt>
          <cx:pt idx="24307">8.2999994415381675</cx:pt>
          <cx:pt idx="24308">8.2996011321628682</cx:pt>
          <cx:pt idx="24309">8.2992805315809388</cx:pt>
          <cx:pt idx="24310">8.2989884796106992</cx:pt>
          <cx:pt idx="24311">8.2985006883509858</cx:pt>
          <cx:pt idx="24312">8.2965679794250917</cx:pt>
          <cx:pt idx="24313">8.2953638542920238</cx:pt>
          <cx:pt idx="24314">8.2939761339592515</cx:pt>
          <cx:pt idx="24315">8.2938019030831924</cx:pt>
          <cx:pt idx="24316">8.2930455089354282</cx:pt>
          <cx:pt idx="24317">8.2927560934134217</cx:pt>
          <cx:pt idx="24318">8.2922680639584581</cx:pt>
          <cx:pt idx="24319">8.291999459440115</cx:pt>
          <cx:pt idx="24320">8.2914676628406401</cx:pt>
          <cx:pt idx="24321">8.290948571921728</cx:pt>
          <cx:pt idx="24322">8.2904609320286689</cx:pt>
          <cx:pt idx="24323">8.2896074599960858</cx:pt>
          <cx:pt idx="24324">8.28899417257999</cx:pt>
          <cx:pt idx="24325">8.2886386707389565</cx:pt>
          <cx:pt idx="24326">8.288510037833035</cx:pt>
          <cx:pt idx="24327">8.2883459305774387</cx:pt>
          <cx:pt idx="24328">8.2883334857493356</cx:pt>
          <cx:pt idx="24329">8.2879226851848298</cx:pt>
          <cx:pt idx="24330">8.2869469420217285</cx:pt>
          <cx:pt idx="24331">8.2859795459637446</cx:pt>
          <cx:pt idx="24332">8.2841214979234739</cx:pt>
          <cx:pt idx="24333">8.2823090282394141</cx:pt>
          <cx:pt idx="24334">8.281828232431991</cx:pt>
          <cx:pt idx="24335">8.2817578976295927</cx:pt>
          <cx:pt idx="24336">8.2807785513932224</cx:pt>
          <cx:pt idx="24337">8.2791049379143935</cx:pt>
          <cx:pt idx="24338">8.2784380752245958</cx:pt>
          <cx:pt idx="24339">8.277377663097484</cx:pt>
          <cx:pt idx="24340">8.2773224514700203</cx:pt>
          <cx:pt idx="24341">8.2771943556440242</cx:pt>
          <cx:pt idx="24342">8.2754198610250675</cx:pt>
          <cx:pt idx="24343">8.2753291281676695</cx:pt>
          <cx:pt idx="24344">8.2739320561092544</cx:pt>
          <cx:pt idx="24345">8.2730608326572597</cx:pt>
          <cx:pt idx="24346">8.2725932175401464</cx:pt>
          <cx:pt idx="24347">8.2725231595431143</cx:pt>
          <cx:pt idx="24348">8.2715062470569336</cx:pt>
          <cx:pt idx="24349">8.2709262390918923</cx:pt>
          <cx:pt idx="24350">8.2697918359527449</cx:pt>
          <cx:pt idx="24351">8.2695457842669651</cx:pt>
          <cx:pt idx="24352">8.2693007269609886</cx:pt>
          <cx:pt idx="24353">8.2687698177291669</cx:pt>
          <cx:pt idx="24354">8.2687296591172412</cx:pt>
          <cx:pt idx="24355">8.2664941491357702</cx:pt>
          <cx:pt idx="24356">8.2663445703328708</cx:pt>
          <cx:pt idx="24357">8.2645658412552478</cx:pt>
          <cx:pt idx="24358">8.2626726073323145</cx:pt>
          <cx:pt idx="24359">8.2619299340599408</cx:pt>
          <cx:pt idx="24360">8.2612087434959882</cx:pt>
          <cx:pt idx="24361">8.261021341024021</cx:pt>
          <cx:pt idx="24362">8.260710782556691</cx:pt>
          <cx:pt idx="24363">8.2606016361044627</cx:pt>
          <cx:pt idx="24364">8.2603619884318711</cx:pt>
          <cx:pt idx="24365">8.2595723528177238</cx:pt>
          <cx:pt idx="24366">8.2586034169079472</cx:pt>
          <cx:pt idx="24367">8.252509127727846</cx:pt>
          <cx:pt idx="24368">8.2523059013106774</cx:pt>
          <cx:pt idx="24369">8.251975986807409</cx:pt>
          <cx:pt idx="24370">8.2512159332941266</cx:pt>
          <cx:pt idx="24371">8.2507410740970055</cx:pt>
          <cx:pt idx="24372">8.2502608351834148</cx:pt>
          <cx:pt idx="24373">8.2494661106544722</cx:pt>
          <cx:pt idx="24374">8.2493123129345527</cx:pt>
          <cx:pt idx="24375">8.2488966951627027</cx:pt>
          <cx:pt idx="24376">8.2474325530450177</cx:pt>
          <cx:pt idx="24377">8.2457338783444403</cx:pt>
          <cx:pt idx="24378">8.245490191830589</cx:pt>
          <cx:pt idx="24379">8.2449651161942779</cx:pt>
          <cx:pt idx="24380">8.2439909299088026</cx:pt>
          <cx:pt idx="24381">8.2431895959463937</cx:pt>
          <cx:pt idx="24382">8.2425818397746813</cx:pt>
          <cx:pt idx="24383">8.2413653905259991</cx:pt>
          <cx:pt idx="24384">8.2411452652266561</cx:pt>
          <cx:pt idx="24385">8.2411147486655345</cx:pt>
          <cx:pt idx="24386">8.240812536187855</cx:pt>
          <cx:pt idx="24387">8.237843564351035</cx:pt>
          <cx:pt idx="24388">8.237787728069069</cx:pt>
          <cx:pt idx="24389">8.2371078751152211</cx:pt>
          <cx:pt idx="24390">8.2366097754575716</cx:pt>
          <cx:pt idx="24391">8.236579022219674</cx:pt>
          <cx:pt idx="24392">8.2364584807439698</cx:pt>
          <cx:pt idx="24393">8.2358734303571257</cx:pt>
          <cx:pt idx="24394">8.2358094516246361</cx:pt>
          <cx:pt idx="24395">8.2356375631797949</cx:pt>
          <cx:pt idx="24396">8.2351190360025655</cx:pt>
          <cx:pt idx="24397">8.2341260786221984</cx:pt>
          <cx:pt idx="24398">8.2339376287476007</cx:pt>
          <cx:pt idx="24399">8.2337522256909423</cx:pt>
          <cx:pt idx="24400">8.232914580625053</cx:pt>
          <cx:pt idx="24401">8.2324846320468588</cx:pt>
          <cx:pt idx="24402">8.2322614224440329</cx:pt>
          <cx:pt idx="24403">8.2319860933277678</cx:pt>
          <cx:pt idx="24404">8.2316778055041553</cx:pt>
          <cx:pt idx="24405">8.2302101998753425</cx:pt>
          <cx:pt idx="24406">8.2286358289417194</cx:pt>
          <cx:pt idx="24407">8.2270759789736836</cx:pt>
          <cx:pt idx="24408">8.2268511409106324</cx:pt>
          <cx:pt idx="24409">8.2267742781981852</cx:pt>
          <cx:pt idx="24410">8.2258972280908118</cx:pt>
          <cx:pt idx="24411">8.2249113106532672</cx:pt>
          <cx:pt idx="24412">8.223081819518848</cx:pt>
          <cx:pt idx="24413">8.2222848089731038</cx:pt>
          <cx:pt idx="24414">8.2219092899807649</cx:pt>
          <cx:pt idx="24415">8.2215050930629481</cx:pt>
          <cx:pt idx="24416">8.2211346125012792</cx:pt>
          <cx:pt idx="24417">8.2208376928205684</cx:pt>
          <cx:pt idx="24418">8.2185937802803721</cx:pt>
          <cx:pt idx="24419">8.2180335779183782</cx:pt>
          <cx:pt idx="24420">8.217695879793002</cx:pt>
          <cx:pt idx="24421">8.2176386703184345</cx:pt>
          <cx:pt idx="24422">8.216829558331245</cx:pt>
          <cx:pt idx="24423">8.2162742957004617</cx:pt>
          <cx:pt idx="24424">8.2158928889137695</cx:pt>
          <cx:pt idx="24425">8.2152594432219885</cx:pt>
          <cx:pt idx="24426">8.2130998137929936</cx:pt>
          <cx:pt idx="24427">8.2118938642573056</cx:pt>
          <cx:pt idx="24428">8.2111767208743895</cx:pt>
          <cx:pt idx="24429">8.2105801604152528</cx:pt>
          <cx:pt idx="24430">8.2100774979669975</cx:pt>
          <cx:pt idx="24431">8.2093487759932913</cx:pt>
          <cx:pt idx="24432">8.2068595956578712</cx:pt>
          <cx:pt idx="24433">8.204227743987575</cx:pt>
          <cx:pt idx="24434">8.2038957454385741</cx:pt>
          <cx:pt idx="24435">8.2038407269992977</cx:pt>
          <cx:pt idx="24436">8.2031840516032428</cx:pt>
          <cx:pt idx="24437">8.2009900211900622</cx:pt>
          <cx:pt idx="24438">8.199965477168627</cx:pt>
          <cx:pt idx="24439">8.1997800832019756</cx:pt>
          <cx:pt idx="24440">8.1995920726946601</cx:pt>
          <cx:pt idx="24441">8.1973548459191559</cx:pt>
          <cx:pt idx="24442">8.1963277136467401</cx:pt>
          <cx:pt idx="24443">8.1962354169988814</cx:pt>
          <cx:pt idx="24444">8.1958820641622445</cx:pt>
          <cx:pt idx="24445">8.1953295331886871</cx:pt>
          <cx:pt idx="24446">8.1946945919616105</cx:pt>
          <cx:pt idx="24447">8.1938423085050101</cx:pt>
          <cx:pt idx="24448">8.1934481584387289</cx:pt>
          <cx:pt idx="24449">8.1927348766271972</cx:pt>
          <cx:pt idx="24450">8.1926313519198199</cx:pt>
          <cx:pt idx="24451">8.1926266844231073</cx:pt>
          <cx:pt idx="24452">8.1909548857337917</cx:pt>
          <cx:pt idx="24453">8.190715828345331</cx:pt>
          <cx:pt idx="24454">8.1873255593920859</cx:pt>
          <cx:pt idx="24455">8.1870961802087105</cx:pt>
          <cx:pt idx="24456">8.1867811602102041</cx:pt>
          <cx:pt idx="24457">8.1867007003361927</cx:pt>
          <cx:pt idx="24458">8.1862162517313628</cx:pt>
          <cx:pt idx="24459">8.1857969352973257</cx:pt>
          <cx:pt idx="24460">8.1852694719580192</cx:pt>
          <cx:pt idx="24461">8.1841390261489533</cx:pt>
          <cx:pt idx="24462">8.1814951278474446</cx:pt>
          <cx:pt idx="24463">8.1810384639115288</cx:pt>
          <cx:pt idx="24464">8.1809841631033287</cx:pt>
          <cx:pt idx="24465">8.180747896316575</cx:pt>
          <cx:pt idx="24466">8.1807152693426417</cx:pt>
          <cx:pt idx="24467">8.180427980975157</cx:pt>
          <cx:pt idx="24468">8.1803871240293038</cx:pt>
          <cx:pt idx="24469">8.1785866495038384</cx:pt>
          <cx:pt idx="24470">8.1783287606802517</cx:pt>
          <cx:pt idx="24471">8.1775804984327536</cx:pt>
          <cx:pt idx="24472">8.1774122747928626</cx:pt>
          <cx:pt idx="24473">8.1773218036515178</cx:pt>
          <cx:pt idx="24474">8.1755118745212272</cx:pt>
          <cx:pt idx="24475">8.1754603492601632</cx:pt>
          <cx:pt idx="24476">8.1741095462462763</cx:pt>
          <cx:pt idx="24477">8.1739898588865216</cx:pt>
          <cx:pt idx="24478">8.1739459253039275</cx:pt>
          <cx:pt idx="24479">8.1738056397228345</cx:pt>
          <cx:pt idx="24480">8.1732382247529856</cx:pt>
          <cx:pt idx="24481">8.1727003768158788</cx:pt>
          <cx:pt idx="24482">8.172284352148198</cx:pt>
          <cx:pt idx="24483">8.172110268357816</cx:pt>
          <cx:pt idx="24484">8.1713770688819931</cx:pt>
          <cx:pt idx="24485">8.1712614074333931</cx:pt>
          <cx:pt idx="24486">8.1710519765107232</cx:pt>
          <cx:pt idx="24487">8.1691610785057733</cx:pt>
          <cx:pt idx="24488">8.1690204768003145</cx:pt>
          <cx:pt idx="24489">8.1677630000125401</cx:pt>
          <cx:pt idx="24490">8.1676193321491937</cx:pt>
          <cx:pt idx="24491">8.1674038457141744</cx:pt>
          <cx:pt idx="24492">8.1673515367017426</cx:pt>
          <cx:pt idx="24493">8.1672414554965034</cx:pt>
          <cx:pt idx="24494">8.1669487979346815</cx:pt>
          <cx:pt idx="24495">8.1666655289541588</cx:pt>
          <cx:pt idx="24496">8.1652917932339886</cx:pt>
          <cx:pt idx="24497">8.1647579554478149</cx:pt>
          <cx:pt idx="24498">8.164708720556721</cx:pt>
          <cx:pt idx="24499">8.1644178453772351</cx:pt>
          <cx:pt idx="24500">8.1620498300522968</cx:pt>
          <cx:pt idx="24501">8.1618478507306182</cx:pt>
          <cx:pt idx="24502">8.1606368262474174</cx:pt>
          <cx:pt idx="24503">8.160619684173275</cx:pt>
          <cx:pt idx="24504">8.1604680567905596</cx:pt>
          <cx:pt idx="24505">8.1578018492892745</cx:pt>
          <cx:pt idx="24506">8.1567416045786185</cx:pt>
          <cx:pt idx="24507">8.1553671747460079</cx:pt>
          <cx:pt idx="24508">8.1541128162422059</cx:pt>
          <cx:pt idx="24509">8.1538400776449365</cx:pt>
          <cx:pt idx="24510">8.1538061784653948</cx:pt>
          <cx:pt idx="24511">8.1536684444694973</cx:pt>
          <cx:pt idx="24512">8.153539656602554</cx:pt>
          <cx:pt idx="24513">8.1532226346136625</cx:pt>
          <cx:pt idx="24514">8.1518228141523394</cx:pt>
          <cx:pt idx="24515">8.1516911488856412</cx:pt>
          <cx:pt idx="24516">8.1506424976607068</cx:pt>
          <cx:pt idx="24517">8.150410361676057</cx:pt>
          <cx:pt idx="24518">8.1501945707600765</cx:pt>
          <cx:pt idx="24519">8.1499166603151174</cx:pt>
          <cx:pt idx="24520">8.1498843834935872</cx:pt>
          <cx:pt idx="24521">8.1496629505366069</cx:pt>
          <cx:pt idx="24522">8.1494148379156659</cx:pt>
          <cx:pt idx="24523">8.1493586634764252</cx:pt>
          <cx:pt idx="24524">8.1492851215337954</cx:pt>
          <cx:pt idx="24525">8.1478336608155981</cx:pt>
          <cx:pt idx="24526">8.1460649858817167</cx:pt>
          <cx:pt idx="24527">8.1451648275676689</cx:pt>
          <cx:pt idx="24528">8.1442607107518459</cx:pt>
          <cx:pt idx="24529">8.1440184249429137</cx:pt>
          <cx:pt idx="24530">8.142500883055245</cx:pt>
          <cx:pt idx="24531">8.1410088212790885</cx:pt>
          <cx:pt idx="24532">8.1389229696827332</cx:pt>
          <cx:pt idx="24533">8.1385987449610191</cx:pt>
          <cx:pt idx="24534">8.1380636992856381</cx:pt>
          <cx:pt idx="24535">8.1374987624029149</cx:pt>
          <cx:pt idx="24536">8.136336123411029</cx:pt>
          <cx:pt idx="24537">8.1360670490883749</cx:pt>
          <cx:pt idx="24538">8.135762727569837</cx:pt>
          <cx:pt idx="24539">8.1342322491571952</cx:pt>
          <cx:pt idx="24540">8.1328557662519252</cx:pt>
          <cx:pt idx="24541">8.1325851799676165</cx:pt>
          <cx:pt idx="24542">8.1325711050273473</cx:pt>
          <cx:pt idx="24543">8.1309552908603067</cx:pt>
          <cx:pt idx="24544">8.1308706389298813</cx:pt>
          <cx:pt idx="24545">8.1294129570013052</cx:pt>
          <cx:pt idx="24546">8.1280932047126129</cx:pt>
          <cx:pt idx="24547">8.1277109246065784</cx:pt>
          <cx:pt idx="24548">8.1272297391573964</cx:pt>
          <cx:pt idx="24549">8.1272202506102946</cx:pt>
          <cx:pt idx="24550">8.1262493577472892</cx:pt>
          <cx:pt idx="24551">8.1261673846410254</cx:pt>
          <cx:pt idx="24552">8.1259316252145144</cx:pt>
          <cx:pt idx="24553">8.1255164685600807</cx:pt>
          <cx:pt idx="24554">8.1254987286084095</cx:pt>
          <cx:pt idx="24555">8.1254702715744891</cx:pt>
          <cx:pt idx="24556">8.1251312204670345</cx:pt>
          <cx:pt idx="24557">8.1250443652917905</cx:pt>
          <cx:pt idx="24558">8.1238519261975739</cx:pt>
          <cx:pt idx="24559">8.1234558095481617</cx:pt>
          <cx:pt idx="24560">8.1232376307325822</cx:pt>
          <cx:pt idx="24561">8.1227840334620023</cx:pt>
          <cx:pt idx="24562">8.1224475061071715</cx:pt>
          <cx:pt idx="24563">8.1214922869573538</cx:pt>
          <cx:pt idx="24564">8.1211143722778214</cx:pt>
          <cx:pt idx="24565">8.1168956774443171</cx:pt>
          <cx:pt idx="24566">8.1164192109056792</cx:pt>
          <cx:pt idx="24567">8.1144228100189064</cx:pt>
          <cx:pt idx="24568">8.1140537659495351</cx:pt>
          <cx:pt idx="24569">8.1136806889178992</cx:pt>
          <cx:pt idx="24570">8.1136529922987872</cx:pt>
          <cx:pt idx="24571">8.1074323048285954</cx:pt>
          <cx:pt idx="24572">8.1067408351208758</cx:pt>
          <cx:pt idx="24573">8.1061126060536939</cx:pt>
          <cx:pt idx="24574">8.104766661894244</cx:pt>
          <cx:pt idx="24575">8.1042531527213146</cx:pt>
          <cx:pt idx="24576">8.1039187101478962</cx:pt>
          <cx:pt idx="24577">8.1030444789492151</cx:pt>
          <cx:pt idx="24578">8.0991349687614544</cx:pt>
          <cx:pt idx="24579">8.099129006814513</cx:pt>
          <cx:pt idx="24580">8.0990585878413182</cx:pt>
          <cx:pt idx="24581">8.0984506386914017</cx:pt>
          <cx:pt idx="24582">8.0969365470270009</cx:pt>
          <cx:pt idx="24583">8.0965884975107159</cx:pt>
          <cx:pt idx="24584">8.0961208996180609</cx:pt>
          <cx:pt idx="24585">8.0960335616601284</cx:pt>
          <cx:pt idx="24586">8.0957193543640553</cx:pt>
          <cx:pt idx="24587">8.095471326984601</cx:pt>
          <cx:pt idx="24588">8.0954079839404081</cx:pt>
          <cx:pt idx="24589">8.0953152033872691</cx:pt>
          <cx:pt idx="24590">8.0939399237783718</cx:pt>
          <cx:pt idx="24591">8.0926756185714055</cx:pt>
          <cx:pt idx="24592">8.0918163051952305</cx:pt>
          <cx:pt idx="24593">8.0910209110445024</cx:pt>
          <cx:pt idx="24594">8.0905521347522615</cx:pt>
          <cx:pt idx="24595">8.0904653415026253</cx:pt>
          <cx:pt idx="24596">8.0902606160680701</cx:pt>
          <cx:pt idx="24597">8.0900679481640605</cx:pt>
          <cx:pt idx="24598">8.0897650885624461</cx:pt>
          <cx:pt idx="24599">8.0894508721978937</cx:pt>
          <cx:pt idx="24600">8.0880997318822594</cx:pt>
          <cx:pt idx="24601">8.0861233034582405</cx:pt>
          <cx:pt idx="24602">8.0860272702653493</cx:pt>
          <cx:pt idx="24603">8.0847934792296954</cx:pt>
          <cx:pt idx="24604">8.0844681557103559</cx:pt>
          <cx:pt idx="24605">8.0806048052195418</cx:pt>
          <cx:pt idx="24606">8.0791647190964078</cx:pt>
          <cx:pt idx="24607">8.0787885916395972</cx:pt>
          <cx:pt idx="24608">8.0787414373453252</cx:pt>
          <cx:pt idx="24609">8.0787266904771258</cx:pt>
          <cx:pt idx="24610">8.0776866266538896</cx:pt>
          <cx:pt idx="24611">8.0770980531786556</cx:pt>
          <cx:pt idx="24612">8.0734476293074344</cx:pt>
          <cx:pt idx="24613">8.0734062713797261</cx:pt>
          <cx:pt idx="24614">8.0729927221412598</cx:pt>
          <cx:pt idx="24615">8.0725536596399454</cx:pt>
          <cx:pt idx="24616">8.0716989145204678</cx:pt>
          <cx:pt idx="24617">8.0716599319897622</cx:pt>
          <cx:pt idx="24618">8.071513173811022</cx:pt>
          <cx:pt idx="24619">8.0697863748027974</cx:pt>
          <cx:pt idx="24620">8.0697480990804031</cx:pt>
          <cx:pt idx="24621">8.0697382943487419</cx:pt>
          <cx:pt idx="24622">8.0695060181810128</cx:pt>
          <cx:pt idx="24623">8.0692709761398138</cx:pt>
          <cx:pt idx="24624">8.0688993335616619</cx:pt>
          <cx:pt idx="24625">8.06880708705242</cx:pt>
          <cx:pt idx="24626">8.0680130432553856</cx:pt>
          <cx:pt idx="24627">8.0679237800175692</cx:pt>
          <cx:pt idx="24628">8.067268036777735</cx:pt>
          <cx:pt idx="24629">8.0670786245601906</cx:pt>
          <cx:pt idx="24630">8.0661375571755407</cx:pt>
          <cx:pt idx="24631">8.0649970115508527</cx:pt>
          <cx:pt idx="24632">8.0633189064452662</cx:pt>
          <cx:pt idx="24633">8.0632222075581605</cx:pt>
          <cx:pt idx="24634">8.0621544673239605</cx:pt>
          <cx:pt idx="24635">8.0594159409187256</cx:pt>
          <cx:pt idx="24636">8.0579936370508154</cx:pt>
          <cx:pt idx="24637">8.0578702415334966</cx:pt>
          <cx:pt idx="24638">8.0576656531403685</cx:pt>
          <cx:pt idx="24639">8.056156705703545</cx:pt>
          <cx:pt idx="24640">8.0554887226315692</cx:pt>
          <cx:pt idx="24641">8.0541280529560648</cx:pt>
          <cx:pt idx="24642">8.0539265803077065</cx:pt>
          <cx:pt idx="24643">8.0537920523536073</cx:pt>
          <cx:pt idx="24644">8.0536500893905654</cx:pt>
          <cx:pt idx="24645">8.052418538608876</cx:pt>
          <cx:pt idx="24646">8.0520201865646222</cx:pt>
          <cx:pt idx="24647">8.0519730814958255</cx:pt>
          <cx:pt idx="24648">8.0518177671281919</cx:pt>
          <cx:pt idx="24649">8.0512728664189215</cx:pt>
          <cx:pt idx="24650">8.0505843231286054</cx:pt>
          <cx:pt idx="24651">8.0504593183659914</cx:pt>
          <cx:pt idx="24652">8.0500649197265215</cx:pt>
          <cx:pt idx="24653">8.0465494821811969</cx:pt>
          <cx:pt idx="24654">8.0460426282185793</cx:pt>
          <cx:pt idx="24655">8.0453930067005146</cx:pt>
          <cx:pt idx="24656">8.0451566275683266</cx:pt>
          <cx:pt idx="24657">8.0432500454495646</cx:pt>
          <cx:pt idx="24658">8.0418840989746609</cx:pt>
          <cx:pt idx="24659">8.0418548452324679</cx:pt>
          <cx:pt idx="24660">8.0416682399465618</cx:pt>
          <cx:pt idx="24661">8.0408595753347569</cx:pt>
          <cx:pt idx="24662">8.0408275433142169</cx:pt>
          <cx:pt idx="24663">8.0401862943023481</cx:pt>
          <cx:pt idx="24664">8.0384197154093613</cx:pt>
          <cx:pt idx="24665">8.0378720054123782</cx:pt>
          <cx:pt idx="24666">8.0377435192860851</cx:pt>
          <cx:pt idx="24667">8.0376260335381922</cx:pt>
          <cx:pt idx="24668">8.037175992862883</cx:pt>
          <cx:pt idx="24669">8.0369597805947635</cx:pt>
          <cx:pt idx="24670">8.0369472244270508</cx:pt>
          <cx:pt idx="24671">8.034833714219479</cx:pt>
          <cx:pt idx="24672">8.0345224955682415</cx:pt>
          <cx:pt idx="24673">8.0340918158038654</cx:pt>
          <cx:pt idx="24674">8.0337756349497305</cx:pt>
          <cx:pt idx="24675">8.0320444029638303</cx:pt>
          <cx:pt idx="24676">8.0318634873109058</cx:pt>
          <cx:pt idx="24677">8.0306821081150499</cx:pt>
          <cx:pt idx="24678">8.0306620658089667</cx:pt>
          <cx:pt idx="24679">8.0296355210887427</cx:pt>
          <cx:pt idx="24680">8.0291661037612734</cx:pt>
          <cx:pt idx="24681">8.0288706045695033</cx:pt>
          <cx:pt idx="24682">8.0283678660433466</cx:pt>
          <cx:pt idx="24683">8.0282763395002963</cx:pt>
          <cx:pt idx="24684">8.0278514348517778</cx:pt>
          <cx:pt idx="24685">8.0276798305424197</cx:pt>
          <cx:pt idx="24686">8.0271599734213357</cx:pt>
          <cx:pt idx="24687">8.0261215659713976</cx:pt>
          <cx:pt idx="24688">8.025424429002296</cx:pt>
          <cx:pt idx="24689">8.0245146580053071</cx:pt>
          <cx:pt idx="24690">8.024401081048909</cx:pt>
          <cx:pt idx="24691">8.0238563743458275</cx:pt>
          <cx:pt idx="24692">8.0237651892933393</cx:pt>
          <cx:pt idx="24693">8.0235442408737789</cx:pt>
          <cx:pt idx="24694">8.0225303544866584</cx:pt>
          <cx:pt idx="24695">8.0221274529052415</cx:pt>
          <cx:pt idx="24696">8.0218523849023509</cx:pt>
          <cx:pt idx="24697">8.021598733888629</cx:pt>
          <cx:pt idx="24698">8.0215695488102128</cx:pt>
          <cx:pt idx="24699">8.0215068774933709</cx:pt>
          <cx:pt idx="24700">8.0199686463773272</cx:pt>
          <cx:pt idx="24701">8.0196689924370208</cx:pt>
          <cx:pt idx="24702">8.0193226544417886</cx:pt>
          <cx:pt idx="24703">8.0187779095099128</cx:pt>
          <cx:pt idx="24704">8.0186850145040811</cx:pt>
          <cx:pt idx="24705">8.0181066212433141</cx:pt>
          <cx:pt idx="24706">8.0161462365916503</cx:pt>
          <cx:pt idx="24707">8.015922277917257</cx:pt>
          <cx:pt idx="24708">8.0156588142172591</cx:pt>
          <cx:pt idx="24709">8.0137945414927003</cx:pt>
          <cx:pt idx="24710">8.0136006200108323</cx:pt>
          <cx:pt idx="24711">8.0117253066070742</cx:pt>
          <cx:pt idx="24712">8.0113172482906734</cx:pt>
          <cx:pt idx="24713">8.0110837731110003</cx:pt>
          <cx:pt idx="24714">8.0107509094934279</cx:pt>
          <cx:pt idx="24715">8.0106958187633754</cx:pt>
          <cx:pt idx="24716">8.0102917127789723</cx:pt>
          <cx:pt idx="24717">8.0102401145319213</cx:pt>
          <cx:pt idx="24718">8.0085476060665997</cx:pt>
          <cx:pt idx="24719">8.0083555018910246</cx:pt>
          <cx:pt idx="24720">8.00708078061799</cx:pt>
          <cx:pt idx="24721">8.0068576899448392</cx:pt>
          <cx:pt idx="24722">8.0060560519078212</cx:pt>
          <cx:pt idx="24723">8.0057094230831467</cx:pt>
          <cx:pt idx="24724">8.0056351527549907</cx:pt>
          <cx:pt idx="24725">8.0038674369071217</cx:pt>
          <cx:pt idx="24726">8.0022963052695726</cx:pt>
          <cx:pt idx="24727">8.000916469637966</cx:pt>
          <cx:pt idx="24728">8.0003398484341304</cx:pt>
          <cx:pt idx="24729">7.9996943968039194</cx:pt>
          <cx:pt idx="24730">7.9990299942988381</cx:pt>
          <cx:pt idx="24731">7.9981799481334566</cx:pt>
          <cx:pt idx="24732">7.9960634834563917</cx:pt>
          <cx:pt idx="24733">7.9943818669694453</cx:pt>
          <cx:pt idx="24734">7.9939095452864679</cx:pt>
          <cx:pt idx="24735">7.9926302194541776</cx:pt>
          <cx:pt idx="24736">7.9922254620546864</cx:pt>
          <cx:pt idx="24737">7.9920467581380512</cx:pt>
          <cx:pt idx="24738">7.9908431730424274</cx:pt>
          <cx:pt idx="24739">7.9903378047860834</cx:pt>
          <cx:pt idx="24740">7.9890294971438927</cx:pt>
          <cx:pt idx="24741">7.9889818277593907</cx:pt>
          <cx:pt idx="24742">7.9888424654539323</cx:pt>
          <cx:pt idx="24743">7.987082252221847</cx:pt>
          <cx:pt idx="24744">7.9865678571743297</cx:pt>
          <cx:pt idx="24745">7.9865439928024848</cx:pt>
          <cx:pt idx="24746">7.9854387489382344</cx:pt>
          <cx:pt idx="24747">7.9832278671299832</cx:pt>
          <cx:pt idx="24748">7.9832150493991714</cx:pt>
          <cx:pt idx="24749">7.9824476193223104</cx:pt>
          <cx:pt idx="24750">7.9819661802699517</cx:pt>
          <cx:pt idx="24751">7.9819492895044473</cx:pt>
          <cx:pt idx="24752">7.9805768098407404</cx:pt>
          <cx:pt idx="24753">7.9804344042811888</cx:pt>
          <cx:pt idx="24754">7.9802724072222331</cx:pt>
          <cx:pt idx="24755">7.9801129976369882</cx:pt>
          <cx:pt idx="24756">7.9796775771379949</cx:pt>
          <cx:pt idx="24757">7.9794568820437757</cx:pt>
          <cx:pt idx="24758">7.978748210403765</cx:pt>
          <cx:pt idx="24759">7.9781106679102622</cx:pt>
          <cx:pt idx="24760">7.9779428153407759</cx:pt>
          <cx:pt idx="24761">7.9777762872053266</cx:pt>
          <cx:pt idx="24762">7.9770838507109438</cx:pt>
          <cx:pt idx="24763">7.9760947637417878</cx:pt>
          <cx:pt idx="24764">7.9755361106916682</cx:pt>
          <cx:pt idx="24765">7.9744095464930869</cx:pt>
          <cx:pt idx="24766">7.9734551191562488</cx:pt>
          <cx:pt idx="24767">7.973094753393263</cx:pt>
          <cx:pt idx="24768">7.9725495673468476</cx:pt>
          <cx:pt idx="24769">7.9725350234687742</cx:pt>
          <cx:pt idx="24770">7.9711524667836002</cx:pt>
          <cx:pt idx="24771">7.9700245800312359</cx:pt>
          <cx:pt idx="24772">7.9688022294188459</cx:pt>
          <cx:pt idx="24773">7.968218093396068</cx:pt>
          <cx:pt idx="24774">7.9680316119843857</cx:pt>
          <cx:pt idx="24775">7.9673081908585024</cx:pt>
          <cx:pt idx="24776">7.966880432104448</cx:pt>
          <cx:pt idx="24777">7.9656711227508694</cx:pt>
          <cx:pt idx="24778">7.9652759631305372</cx:pt>
          <cx:pt idx="24779">7.9650126887818047</cx:pt>
          <cx:pt idx="24780">7.9643245683361643</cx:pt>
          <cx:pt idx="24781">7.964018927935526</cx:pt>
          <cx:pt idx="24782">7.9623192208257612</cx:pt>
          <cx:pt idx="24783">7.9618831586396031</cx:pt>
          <cx:pt idx="24784">7.9615920978385786</cx:pt>
          <cx:pt idx="24785">7.9613557226794658</cx:pt>
          <cx:pt idx="24786">7.9612878000725278</cx:pt>
          <cx:pt idx="24787">7.9594097626094591</cx:pt>
          <cx:pt idx="24788">7.9586639531605723</cx:pt>
          <cx:pt idx="24789">7.958050588956568</cx:pt>
          <cx:pt idx="24790">7.9579085330635309</cx:pt>
          <cx:pt idx="24791">7.9573350032985113</cx:pt>
          <cx:pt idx="24792">7.957145376066431</cx:pt>
          <cx:pt idx="24793">7.9553677956608926</cx:pt>
          <cx:pt idx="24794">7.9502586877645163</cx:pt>
          <cx:pt idx="24795">7.9496490546795968</cx:pt>
          <cx:pt idx="24796">7.9492867547251338</cx:pt>
          <cx:pt idx="24797">7.9473217377454857</cx:pt>
          <cx:pt idx="24798">7.9472363633108456</cx:pt>
          <cx:pt idx="24799">7.9468328975790659</cx:pt>
          <cx:pt idx="24800">7.9459450444782922</cx:pt>
          <cx:pt idx="24801">7.9458261631554299</cx:pt>
          <cx:pt idx="24802">7.9451670546085538</cx:pt>
          <cx:pt idx="24803">7.9450524918490029</cx:pt>
          <cx:pt idx="24804">7.9447785258158437</cx:pt>
          <cx:pt idx="24805">7.9443533076685409</cx:pt>
          <cx:pt idx="24806">7.9432346309270292</cx:pt>
          <cx:pt idx="24807">7.943146730092228</cx:pt>
          <cx:pt idx="24808">7.9430531106285134</cx:pt>
          <cx:pt idx="24809">7.9424426007392617</cx:pt>
          <cx:pt idx="24810">7.9418422066660872</cx:pt>
          <cx:pt idx="24811">7.9413810826151066</cx:pt>
          <cx:pt idx="24812">7.9411774965304396</cx:pt>
          <cx:pt idx="24813">7.9410517870341497</cx:pt>
          <cx:pt idx="24814">7.9407844073082838</cx:pt>
          <cx:pt idx="24815">7.9392437336986257</cx:pt>
          <cx:pt idx="24816">7.9390836017562219</cx:pt>
          <cx:pt idx="24817">7.9379629636800271</cx:pt>
          <cx:pt idx="24818">7.9377021319079564</cx:pt>
          <cx:pt idx="24819">7.9376359081532968</cx:pt>
          <cx:pt idx="24820">7.9365508078486799</cx:pt>
          <cx:pt idx="24821">7.9357079701747022</cx:pt>
          <cx:pt idx="24822">7.9329760767533468</cx:pt>
          <cx:pt idx="24823">7.9328330169586403</cx:pt>
          <cx:pt idx="24824">7.9327336613257069</cx:pt>
          <cx:pt idx="24825">7.9326853479234014</cx:pt>
          <cx:pt idx="24826">7.9321927219423634</cx:pt>
          <cx:pt idx="24827">7.9310376423806712</cx:pt>
          <cx:pt idx="24828">7.9296868735418986</cx:pt>
          <cx:pt idx="24829">7.9276482058238136</cx:pt>
          <cx:pt idx="24830">7.9274886070183586</cx:pt>
          <cx:pt idx="24831">7.9272569911521176</cx:pt>
          <cx:pt idx="24832">7.9271021856256976</cx:pt>
          <cx:pt idx="24833">7.9267524816574939</cx:pt>
          <cx:pt idx="24834">7.9255307783151174</cx:pt>
          <cx:pt idx="24835">7.925412328934069</cx:pt>
          <cx:pt idx="24836">7.9237169884916279</cx:pt>
          <cx:pt idx="24837">7.9230070448354102</cx:pt>
          <cx:pt idx="24838">7.922107386545747</cx:pt>
          <cx:pt idx="24839">7.9213267450280789</cx:pt>
          <cx:pt idx="24840">7.9211801917322404</cx:pt>
          <cx:pt idx="24841">7.92029626819801</cx:pt>
          <cx:pt idx="24842">7.9201348411647006</cx:pt>
          <cx:pt idx="24843">7.9196332717080917</cx:pt>
          <cx:pt idx="24844">7.9193445655775099</cx:pt>
          <cx:pt idx="24845">7.9193111363374404</cx:pt>
          <cx:pt idx="24846">7.9192431767709177</cx:pt>
          <cx:pt idx="24847">7.9185183841464752</cx:pt>
          <cx:pt idx="24848">7.9180613619295146</cx:pt>
          <cx:pt idx="24849">7.9175441715396682</cx:pt>
          <cx:pt idx="24850">7.9173099252474328</cx:pt>
          <cx:pt idx="24851">7.9173022006011253</cx:pt>
          <cx:pt idx="24852">7.9163405991560003</cx:pt>
          <cx:pt idx="24853">7.9138974991899023</cx:pt>
          <cx:pt idx="24854">7.91264012364236</cx:pt>
          <cx:pt idx="24855">7.9113294048617568</cx:pt>
          <cx:pt idx="24856">7.9100655816446226</cx:pt>
          <cx:pt idx="24857">7.9087748229343626</cx:pt>
          <cx:pt idx="24858">7.908577284452706</cx:pt>
          <cx:pt idx="24859">7.9083542962831208</cx:pt>
          <cx:pt idx="24860">7.9082267252856022</cx:pt>
          <cx:pt idx="24861">7.906754247830257</cx:pt>
          <cx:pt idx="24862">7.9067163666152167</cx:pt>
          <cx:pt idx="24863">7.9065190695722034</cx:pt>
          <cx:pt idx="24864">7.9064368679889014</cx:pt>
          <cx:pt idx="24865">7.9055041676066429</cx:pt>
          <cx:pt idx="24866">7.9049407234434739</cx:pt>
          <cx:pt idx="24867">7.9031574025259301</cx:pt>
          <cx:pt idx="24868">7.9031260358473281</cx:pt>
          <cx:pt idx="24869">7.903104651724643</cx:pt>
          <cx:pt idx="24870">7.902273318831007</cx:pt>
          <cx:pt idx="24871">7.9019988609473666</cx:pt>
          <cx:pt idx="24872">7.9008562433120506</cx:pt>
          <cx:pt idx="24873">7.9004465650421203</cx:pt>
          <cx:pt idx="24874">7.9002429603716857</cx:pt>
          <cx:pt idx="24875">7.8994185107416888</cx:pt>
          <cx:pt idx="24876">7.8982574178706244</cx:pt>
          <cx:pt idx="24877">7.8975423572828163</cx:pt>
          <cx:pt idx="24878">7.89739335034273</cx:pt>
          <cx:pt idx="24879">7.8964113336913666</cx:pt>
          <cx:pt idx="24880">7.8956951035125318</cx:pt>
          <cx:pt idx="24881">7.8945212618397402</cx:pt>
          <cx:pt idx="24882">7.8943427780559574</cx:pt>
          <cx:pt idx="24883">7.8942165080179372</cx:pt>
          <cx:pt idx="24884">7.8940011702299264</cx:pt>
          <cx:pt idx="24885">7.8937801712958331</cx:pt>
          <cx:pt idx="24886">7.8925904737224402</cx:pt>
          <cx:pt idx="24887">7.8912046377439111</cx:pt>
          <cx:pt idx="24888">7.890999743588158</cx:pt>
          <cx:pt idx="24889">7.8909992884085369</cx:pt>
          <cx:pt idx="24890">7.8901386614968256</cx:pt>
          <cx:pt idx="24891">7.8893844914287472</cx:pt>
          <cx:pt idx="24892">7.8886882639850091</cx:pt>
          <cx:pt idx="24893">7.8877511207636921</cx:pt>
          <cx:pt idx="24894">7.8871370800986869</cx:pt>
          <cx:pt idx="24895">7.8851245762217692</cx:pt>
          <cx:pt idx="24896">7.8849039157216207</cx:pt>
          <cx:pt idx="24897">7.8846314970848361</cx:pt>
          <cx:pt idx="24898">7.8842713010596714</cx:pt>
          <cx:pt idx="24899">7.8835926979829676</cx:pt>
          <cx:pt idx="24900">7.8835656333465689</cx:pt>
          <cx:pt idx="24901">7.8801199575383452</cx:pt>
          <cx:pt idx="24902">7.8800328653845089</cx:pt>
          <cx:pt idx="24903">7.8782472893192246</cx:pt>
          <cx:pt idx="24904">7.8771711110863212</cx:pt>
          <cx:pt idx="24905">7.8766380627233348</cx:pt>
          <cx:pt idx="24906">7.8763089546217548</cx:pt>
          <cx:pt idx="24907">7.8762112644891857</cx:pt>
          <cx:pt idx="24908">7.875665165588809</cx:pt>
          <cx:pt idx="24909">7.8741699042982543</cx:pt>
          <cx:pt idx="24910">7.8736461900431678</cx:pt>
          <cx:pt idx="24911">7.8728076929793982</cx:pt>
          <cx:pt idx="24912">7.8727077436111594</cx:pt>
          <cx:pt idx="24913">7.871468747976258</cx:pt>
          <cx:pt idx="24914">7.8706989356163506</cx:pt>
          <cx:pt idx="24915">7.8685239434387713</cx:pt>
          <cx:pt idx="24916">7.8684545548286318</cx:pt>
          <cx:pt idx="24917">7.8682436393254074</cx:pt>
          <cx:pt idx="24918">7.8663492374069364</cx:pt>
          <cx:pt idx="24919">7.8654358778888502</cx:pt>
          <cx:pt idx="24920">7.8632236794711377</cx:pt>
          <cx:pt idx="24921">7.8626467821256663</cx:pt>
          <cx:pt idx="24922">7.8622190803616183</cx:pt>
          <cx:pt idx="24923">7.8607723147439748</cx:pt>
          <cx:pt idx="24924">7.8600764869890876</cx:pt>
          <cx:pt idx="24925">7.8595077691961626</cx:pt>
          <cx:pt idx="24926">7.859208636241716</cx:pt>
          <cx:pt idx="24927">7.8586697175430169</cx:pt>
          <cx:pt idx="24928">7.858083450422666</cx:pt>
          <cx:pt idx="24929">7.8558308771497778</cx:pt>
          <cx:pt idx="24930">7.8556898229527201</cx:pt>
          <cx:pt idx="24931">7.8537139533861318</cx:pt>
          <cx:pt idx="24932">7.8536085924543748</cx:pt>
          <cx:pt idx="24933">7.8535242904574281</cx:pt>
          <cx:pt idx="24934">7.8531263419057948</cx:pt>
          <cx:pt idx="24935">7.8528376387844601</cx:pt>
          <cx:pt idx="24936">7.8523280479944519</cx:pt>
          <cx:pt idx="24937">7.8519420257094543</cx:pt>
          <cx:pt idx="24938">7.8482775504983087</cx:pt>
          <cx:pt idx="24939">7.8473697404872551</cx:pt>
          <cx:pt idx="24940">7.8471784526247079</cx:pt>
          <cx:pt idx="24941">7.847105030636838</cx:pt>
          <cx:pt idx="24942">7.8468675038639493</cx:pt>
          <cx:pt idx="24943">7.8463684443492987</cx:pt>
          <cx:pt idx="24944">7.8457996172387343</cx:pt>
          <cx:pt idx="24945">7.8454952249001062</cx:pt>
          <cx:pt idx="24946">7.8450863917162064</cx:pt>
          <cx:pt idx="24947">7.8439473033835601</cx:pt>
          <cx:pt idx="24948">7.8433186986964154</cx:pt>
          <cx:pt idx="24949">7.8423598671349337</cx:pt>
          <cx:pt idx="24950">7.8418256628557348</cx:pt>
          <cx:pt idx="24951">7.8403640783162336</cx:pt>
          <cx:pt idx="24952">7.8385192017779488</cx:pt>
          <cx:pt idx="24953">7.8367781950510436</cx:pt>
          <cx:pt idx="24954">7.8367781950510436</cx:pt>
          <cx:pt idx="24955">7.8363713150708838</cx:pt>
          <cx:pt idx="24956">7.8356681085380782</cx:pt>
          <cx:pt idx="24957">7.8346923075817259</cx:pt>
          <cx:pt idx="24958">7.8336547979793094</cx:pt>
          <cx:pt idx="24959">7.8313543564217731</cx:pt>
          <cx:pt idx="24960">7.8310138540036878</cx:pt>
          <cx:pt idx="24961">7.8300220647500636</cx:pt>
          <cx:pt idx="24962">7.8294144882948844</cx:pt>
          <cx:pt idx="24963">7.8291138557651507</cx:pt>
          <cx:pt idx="24964">7.8289977188189921</cx:pt>
          <cx:pt idx="24965">7.8288969679510556</cx:pt>
          <cx:pt idx="24966">7.8285711600151382</cx:pt>
          <cx:pt idx="24967">7.8283877377323492</cx:pt>
          <cx:pt idx="24968">7.8281877975735492</cx:pt>
          <cx:pt idx="24969">7.8276294309970229</cx:pt>
          <cx:pt idx="24970">7.8264179591464504</cx:pt>
          <cx:pt idx="24971">7.8257934013914534</cx:pt>
          <cx:pt idx="24972">7.8256131316933137</cx:pt>
          <cx:pt idx="24973">7.8252170050932488</cx:pt>
          <cx:pt idx="24974">7.8242718144739261</cx:pt>
          <cx:pt idx="24975">7.823272718579247</cx:pt>
          <cx:pt idx="24976">7.8229941117586677</cx:pt>
          <cx:pt idx="24977">7.8223389637627889</cx:pt>
          <cx:pt idx="24978">7.8210513187972301</cx:pt>
          <cx:pt idx="24979">7.8209056059213884</cx:pt>
          <cx:pt idx="24980">7.8200156401156269</cx:pt>
          <cx:pt idx="24981">7.8194830520293603</cx:pt>
          <cx:pt idx="24982">7.8184627636465356</cx:pt>
          <cx:pt idx="24983">7.8180879927725728</cx:pt>
          <cx:pt idx="24984">7.818058636217998</cx:pt>
          <cx:pt idx="24985">7.8174125449071914</cx:pt>
          <cx:pt idx="24986">7.8173417505159062</cx:pt>
          <cx:pt idx="24987">7.8172903571496786</cx:pt>
          <cx:pt idx="24988">7.8166312698672673</cx:pt>
          <cx:pt idx="24989">7.8148178382976736</cx:pt>
          <cx:pt idx="24990">7.8142063011030034</cx:pt>
          <cx:pt idx="24991">7.8106637222512747</cx:pt>
          <cx:pt idx="24992">7.8094023319801256</cx:pt>
          <cx:pt idx="24993">7.8093941703557128</cx:pt>
          <cx:pt idx="24994">7.808824200377086</cx:pt>
          <cx:pt idx="24995">7.8071028089210959</cx:pt>
          <cx:pt idx="24996">7.806543600672045</cx:pt>
          <cx:pt idx="24997">7.8061826887538066</cx:pt>
          <cx:pt idx="24998">7.8061794482937046</cx:pt>
          <cx:pt idx="24999">7.8027947764880663</cx:pt>
          <cx:pt idx="25000">7.8023345440937089</cx:pt>
          <cx:pt idx="25001">7.8020285123075332</cx:pt>
          <cx:pt idx="25002">7.8013736379343221</cx:pt>
          <cx:pt idx="25003">7.8010780209390909</cx:pt>
          <cx:pt idx="25004">7.8005814399629374</cx:pt>
          <cx:pt idx="25005">7.7990549208272277</cx:pt>
          <cx:pt idx="25006">7.7988868389020336</cx:pt>
          <cx:pt idx="25007">7.7987561172501811</cx:pt>
          <cx:pt idx="25008">7.7986725231520966</cx:pt>
          <cx:pt idx="25009">7.7983812380050397</cx:pt>
          <cx:pt idx="25010">7.7979980928482737</cx:pt>
          <cx:pt idx="25011">7.7979163246000249</cx:pt>
          <cx:pt idx="25012">7.7974841486078219</cx:pt>
          <cx:pt idx="25013">7.7970226517759116</cx:pt>
          <cx:pt idx="25014">7.7956645200177492</cx:pt>
          <cx:pt idx="25015">7.7944749834638714</cx:pt>
          <cx:pt idx="25016">7.7943466651381783</cx:pt>
          <cx:pt idx="25017">7.7935986877472452</cx:pt>
          <cx:pt idx="25018">7.7923226769690466</cx:pt>
          <cx:pt idx="25019">7.791509162987353</cx:pt>
          <cx:pt idx="25020">7.791214571480257</cx:pt>
          <cx:pt idx="25021">7.7909536544679607</cx:pt>
          <cx:pt idx="25022">7.7897641222664582</cx:pt>
          <cx:pt idx="25023">7.789686418651554</cx:pt>
          <cx:pt idx="25024">7.7888395230173701</cx:pt>
          <cx:pt idx="25025">7.7880458729197581</cx:pt>
          <cx:pt idx="25026">7.7877505678800496</cx:pt>
          <cx:pt idx="25027">7.7871280326126877</cx:pt>
          <cx:pt idx="25028">7.7857849201340059</cx:pt>
          <cx:pt idx="25029">7.7840807385025368</cx:pt>
          <cx:pt idx="25030">7.7823819071305529</cx:pt>
          <cx:pt idx="25031">7.7819796912230652</cx:pt>
          <cx:pt idx="25032">7.7818538044591374</cx:pt>
          <cx:pt idx="25033">7.7816528651749692</cx:pt>
          <cx:pt idx="25034">7.7816332565978321</cx:pt>
          <cx:pt idx="25035">7.7812593385425277</cx:pt>
          <cx:pt idx="25036">7.780862836781961</cx:pt>
          <cx:pt idx="25037">7.7801737048688224</cx:pt>
          <cx:pt idx="25038">7.7793405192202094</cx:pt>
          <cx:pt idx="25039">7.7789843840417152</cx:pt>
          <cx:pt idx="25040">7.7788395354441722</cx:pt>
          <cx:pt idx="25041">7.7781600052416726</cx:pt>
          <cx:pt idx="25042">7.777162541170596</cx:pt>
          <cx:pt idx="25043">7.7755151634178761</cx:pt>
          <cx:pt idx="25044">7.7755009143402516</cx:pt>
          <cx:pt idx="25045">7.7749063023900176</cx:pt>
          <cx:pt idx="25046">7.7744382961642113</cx:pt>
          <cx:pt idx="25047">7.7742256033789783</cx:pt>
          <cx:pt idx="25048">7.7741855888415712</cx:pt>
          <cx:pt idx="25049">7.7729123063837458</cx:pt>
          <cx:pt idx="25050">7.7721811830344016</cx:pt>
          <cx:pt idx="25051">7.77189629609782</cx:pt>
          <cx:pt idx="25052">7.7716293016958566</cx:pt>
          <cx:pt idx="25053">7.7711775027976122</cx:pt>
          <cx:pt idx="25054">7.770722609077624</cx:pt>
          <cx:pt idx="25055">7.7706946695456871</cx:pt>
          <cx:pt idx="25056">7.7706323035586848</cx:pt>
          <cx:pt idx="25057">7.7699045240936462</cx:pt>
          <cx:pt idx="25058">7.7691386674143672</cx:pt>
          <cx:pt idx="25059">7.7679576077078591</cx:pt>
          <cx:pt idx="25060">7.7675480319805574</cx:pt>
          <cx:pt idx="25061">7.7652944002105579</cx:pt>
          <cx:pt idx="25062">7.764440554130049</cx:pt>
          <cx:pt idx="25063">7.7640177293953574</cx:pt>
          <cx:pt idx="25064">7.7639180194073703</cx:pt>
          <cx:pt idx="25065">7.7629670726497482</cx:pt>
          <cx:pt idx="25066">7.7629257907255989</cx:pt>
          <cx:pt idx="25067">7.7621743956060518</cx:pt>
          <cx:pt idx="25068">7.7612285842818194</cx:pt>
          <cx:pt idx="25069">7.7604307439462383</cx:pt>
          <cx:pt idx="25070">7.7595857015803213</cx:pt>
          <cx:pt idx="25071">7.7585522884162827</cx:pt>
          <cx:pt idx="25072">7.7580696355504184</cx:pt>
          <cx:pt idx="25073">7.7578447110302209</cx:pt>
          <cx:pt idx="25074">7.7572205819563003</cx:pt>
          <cx:pt idx="25075">7.7561646642610143</cx:pt>
          <cx:pt idx="25076">7.7537915920297991</cx:pt>
          <cx:pt idx="25077">7.7519127165608213</cx:pt>
          <cx:pt idx="25078">7.7511037205041644</cx:pt>
          <cx:pt idx="25079">7.7497504747930206</cx:pt>
          <cx:pt idx="25080">7.7491701218773388</cx:pt>
          <cx:pt idx="25081">7.7482693849298574</cx:pt>
          <cx:pt idx="25082">7.7475079771462729</cx:pt>
          <cx:pt idx="25083">7.7469266457443577</cx:pt>
          <cx:pt idx="25084">7.7467032300033978</cx:pt>
          <cx:pt idx="25085">7.7461978829132594</cx:pt>
          <cx:pt idx="25086">7.7439466024531196</cx:pt>
          <cx:pt idx="25087">7.7438430086718943</cx:pt>
          <cx:pt idx="25088">7.7434183832902317</cx:pt>
          <cx:pt idx="25089">7.7433820972119811</cx:pt>
          <cx:pt idx="25090">7.7429010776620117</cx:pt>
          <cx:pt idx="25091">7.7425700498372549</cx:pt>
          <cx:pt idx="25092">7.7409440847343971</cx:pt>
          <cx:pt idx="25093">7.740494761356957</cx:pt>
          <cx:pt idx="25094">7.7401634620577484</cx:pt>
          <cx:pt idx="25095">7.7385832042271074</cx:pt>
          <cx:pt idx="25096">7.7383828777202686</cx:pt>
          <cx:pt idx="25097">7.7372033687696806</cx:pt>
          <cx:pt idx="25098">7.7360544970050622</cx:pt>
          <cx:pt idx="25099">7.7360262146909857</cx:pt>
          <cx:pt idx="25100">7.7360107000151892</cx:pt>
          <cx:pt idx="25101">7.7352629493881029</cx:pt>
          <cx:pt idx="25102">7.7352094709453647</cx:pt>
          <cx:pt idx="25103">7.7344785999503367</cx:pt>
          <cx:pt idx="25104">7.7336637370179169</cx:pt>
          <cx:pt idx="25105">7.7328488793643162</cx:pt>
          <cx:pt idx="25106">7.7322669380829776</cx:pt>
          <cx:pt idx="25107">7.7322256225182384</cx:pt>
          <cx:pt idx="25108">7.7315518727461354</cx:pt>
          <cx:pt idx="25109">7.731312126890737</cx:pt>
          <cx:pt idx="25110">7.7300791898112342</cx:pt>
          <cx:pt idx="25111">7.7294981703475214</cx:pt>
          <cx:pt idx="25112">7.7293307586863982</cx:pt>
          <cx:pt idx="25113">7.729077307832692</cx:pt>
          <cx:pt idx="25114">7.729064341696847</cx:pt>
          <cx:pt idx="25115">7.7284743112724898</cx:pt>
          <cx:pt idx="25116">7.7283277705523918</cx:pt>
          <cx:pt idx="25117">7.7269373171924389</cx:pt>
          <cx:pt idx="25118">7.7256667176408564</cx:pt>
          <cx:pt idx="25119">7.7236253778999773</cx:pt>
          <cx:pt idx="25120">7.7233149584528027</cx:pt>
          <cx:pt idx="25121">7.7225915113846284</cx:pt>
          <cx:pt idx="25122">7.722246264119172</cx:pt>
          <cx:pt idx="25123">7.7219879283949684</cx:pt>
          <cx:pt idx="25124">7.7203887301724352</cx:pt>
          <cx:pt idx="25125">7.7197130079836587</cx:pt>
          <cx:pt idx="25126">7.7189654864990187</cx:pt>
          <cx:pt idx="25127">7.7189511109007718</cx:pt>
          <cx:pt idx="25128">7.7189068549503306</cx:pt>
          <cx:pt idx="25129">7.7186834350712026</cx:pt>
          <cx:pt idx="25130">7.7172746846996834</cx:pt>
          <cx:pt idx="25131">7.716509751029256</cx:pt>
          <cx:pt idx="25132">7.7163609385072371</cx:pt>
          <cx:pt idx="25133">7.7154168527744913</cx:pt>
          <cx:pt idx="25134">7.7150083439090178</cx:pt>
          <cx:pt idx="25135">7.7149569625536536</cx:pt>
          <cx:pt idx="25136">7.7144375946303079</cx:pt>
          <cx:pt idx="25137">7.7140763228931224</cx:pt>
          <cx:pt idx="25138">7.713433637674143</cx:pt>
          <cx:pt idx="25139">7.7106706228467878</cx:pt>
          <cx:pt idx="25140">7.7106022876268527</cx:pt>
          <cx:pt idx="25141">7.7091160284606248</cx:pt>
          <cx:pt idx="25142">7.7081827193136139</cx:pt>
          <cx:pt idx="25143">7.7066958107789434</cx:pt>
          <cx:pt idx="25144">7.7063478967036074</cx:pt>
          <cx:pt idx="25145">7.7061832112440669</cx:pt>
          <cx:pt idx="25146">7.7050018356144907</cx:pt>
          <cx:pt idx="25147">7.7047389808154314</cx:pt>
          <cx:pt idx="25148">7.703750930971645</cx:pt>
          <cx:pt idx="25149">7.7018231841702338</cx:pt>
          <cx:pt idx="25150">7.7011182803645122</cx:pt>
          <cx:pt idx="25151">7.7008630451002977</cx:pt>
          <cx:pt idx="25152">7.6999333660695486</cx:pt>
          <cx:pt idx="25153">7.6997066572664359</cx:pt>
          <cx:pt idx="25154">7.6995807778547558</cx:pt>
          <cx:pt idx="25155">7.699213857972274</cx:pt>
          <cx:pt idx="25156">7.6990124710631029</cx:pt>
          <cx:pt idx="25157">7.6989093871758492</cx:pt>
          <cx:pt idx="25158">7.6969665278109796</cx:pt>
          <cx:pt idx="25159">7.6954151483915361</cx:pt>
          <cx:pt idx="25160">7.6946689427901198</cx:pt>
          <cx:pt idx="25161">7.6941661217800714</cx:pt>
          <cx:pt idx="25162">7.6923907261877673</cx:pt>
          <cx:pt idx="25163">7.6920925459743881</cx:pt>
          <cx:pt idx="25164">7.6915623767217607</cx:pt>
          <cx:pt idx="25165">7.6911269978714456</cx:pt>
          <cx:pt idx="25166">7.690427910096381</cx:pt>
          <cx:pt idx="25167">7.6903102950427504</cx:pt>
          <cx:pt idx="25168">7.6903052411026751</cx:pt>
          <cx:pt idx="25169">7.6903017691050586</cx:pt>
          <cx:pt idx="25170">7.6880322534162673</cx:pt>
          <cx:pt idx="25171">7.6876633975626412</cx:pt>
          <cx:pt idx="25172">7.6874981515048857</cx:pt>
          <cx:pt idx="25173">7.6870364696297599</cx:pt>
          <cx:pt idx="25174">7.686036203361188</cx:pt>
          <cx:pt idx="25175">7.6845125001732022</cx:pt>
          <cx:pt idx="25176">7.6843903456193656</cx:pt>
          <cx:pt idx="25177">7.6839769959617152</cx:pt>
          <cx:pt idx="25178">7.6839727208991944</cx:pt>
          <cx:pt idx="25179">7.6829385849287766</cx:pt>
          <cx:pt idx="25180">7.6817712245137146</cx:pt>
          <cx:pt idx="25181">7.6816921692453271</cx:pt>
          <cx:pt idx="25182">7.6816591063689543</cx:pt>
          <cx:pt idx="25183">7.6787804331768736</cx:pt>
          <cx:pt idx="25184">7.6744638193167791</cx:pt>
          <cx:pt idx="25185">7.67416969140577</cx:pt>
          <cx:pt idx="25186">7.6732002897478013</cx:pt>
          <cx:pt idx="25187">7.6731820062585818</cx:pt>
          <cx:pt idx="25188">7.6731323399328382</cx:pt>
          <cx:pt idx="25189">7.6731311770227544</cx:pt>
          <cx:pt idx="25190">7.672780929539762</cx:pt>
          <cx:pt idx="25191">7.6722920829900429</cx:pt>
          <cx:pt idx="25192">7.670369017855565</cx:pt>
          <cx:pt idx="25193">7.6702421902792857</cx:pt>
          <cx:pt idx="25194">7.6691767921933414</cx:pt>
          <cx:pt idx="25195">7.668749031916712</cx:pt>
          <cx:pt idx="25196">7.6667000760116606</cx:pt>
          <cx:pt idx="25197">7.6664760482469969</cx:pt>
          <cx:pt idx="25198">7.6655674367552997</cx:pt>
          <cx:pt idx="25199">7.6651724054616999</cx:pt>
          <cx:pt idx="25200">7.6651649501819641</cx:pt>
          <cx:pt idx="25201">7.6649119526009644</cx:pt>
          <cx:pt idx="25202">7.6640176147976931</cx:pt>
          <cx:pt idx="25203">7.6639360950152211</cx:pt>
          <cx:pt idx="25204">7.6635118098406201</cx:pt>
          <cx:pt idx="25205">7.6623946881635394</cx:pt>
          <cx:pt idx="25206">7.6621385287627231</cx:pt>
          <cx:pt idx="25207">7.6619576743761124</cx:pt>
          <cx:pt idx="25208">7.6612345126189716</cx:pt>
          <cx:pt idx="25209">7.6611072559880977</cx:pt>
          <cx:pt idx="25210">7.6609569414388234</cx:pt>
          <cx:pt idx="25211">7.6603238631321222</cx:pt>
          <cx:pt idx="25212">7.6584061154071588</cx:pt>
          <cx:pt idx="25213">7.6577857527701214</cx:pt>
          <cx:pt idx="25214">7.6577172625719294</cx:pt>
          <cx:pt idx="25215">7.6572315107433457</cx:pt>
          <cx:pt idx="25216">7.6567593148332156</cx:pt>
          <cx:pt idx="25217">7.6560330534092627</cx:pt>
          <cx:pt idx="25218">7.6560054628224057</cx:pt>
          <cx:pt idx="25219">7.6552026911283866</cx:pt>
          <cx:pt idx="25220">7.6551845511488814</cx:pt>
          <cx:pt idx="25221">7.6550730970580476</cx:pt>
          <cx:pt idx="25222">7.6550456712916688</cx:pt>
          <cx:pt idx="25223">7.6532022815886656</cx:pt>
          <cx:pt idx="25224">7.652066611429122</cx:pt>
          <cx:pt idx="25225">7.6516474471485143</cx:pt>
          <cx:pt idx="25226">7.6508481657507179</cx:pt>
          <cx:pt idx="25227">7.6496735880334219</cx:pt>
          <cx:pt idx="25228">7.6493330297592976</cx:pt>
          <cx:pt idx="25229">7.6492054473387876</cx:pt>
          <cx:pt idx="25230">7.6487712435212183</cx:pt>
          <cx:pt idx="25231">7.6452929024789951</cx:pt>
          <cx:pt idx="25232">7.6450386717463461</cx:pt>
          <cx:pt idx="25233">7.6450243988009081</cx:pt>
          <cx:pt idx="25234">7.6440028980051329</cx:pt>
          <cx:pt idx="25235">7.6438218024742239</cx:pt>
          <cx:pt idx="25236">7.6430347104985943</cx:pt>
          <cx:pt idx="25237">7.6418452108296702</cx:pt>
          <cx:pt idx="25238">7.6400634378092969</cx:pt>
          <cx:pt idx="25239">7.6383275410739904</cx:pt>
          <cx:pt idx="25240">7.6373946085790081</cx:pt>
          <cx:pt idx="25241">7.6373559296648432</cx:pt>
          <cx:pt idx="25242">7.6368206716155536</cx:pt>
          <cx:pt idx="25243">7.6367886713057986</cx:pt>
          <cx:pt idx="25244">7.6358177262470388</cx:pt>
          <cx:pt idx="25245">7.6353627291184498</cx:pt>
          <cx:pt idx="25246">7.6352951820898252</cx:pt>
          <cx:pt idx="25247">7.6349808339119809</cx:pt>
          <cx:pt idx="25248">7.6345680588794336</cx:pt>
          <cx:pt idx="25249">7.6338652096165323</cx:pt>
          <cx:pt idx="25250">7.6323009009069231</cx:pt>
          <cx:pt idx="25251">7.632261193176074</cx:pt>
          <cx:pt idx="25252">7.6312929750084608</cx:pt>
          <cx:pt idx="25253">7.6312745110104654</cx:pt>
          <cx:pt idx="25254">7.6298463702997994</cx:pt>
          <cx:pt idx="25255">7.6292647010300296</cx:pt>
          <cx:pt idx="25256">7.6287527551748999</cx:pt>
          <cx:pt idx="25257">7.6282635432388144</cx:pt>
          <cx:pt idx="25258">7.6280137425551713</cx:pt>
          <cx:pt idx="25259">7.6279916669353316</cx:pt>
          <cx:pt idx="25260">7.6276343461569347</cx:pt>
          <cx:pt idx="25261">7.6263609673106334</cx:pt>
          <cx:pt idx="25262">7.6252685331491126</cx:pt>
          <cx:pt idx="25263">7.62315545096937</cx:pt>
          <cx:pt idx="25264">7.6226670003622168</cx:pt>
          <cx:pt idx="25265">7.6225311207118409</cx:pt>
          <cx:pt idx="25266">7.6199244829166064</cx:pt>
          <cx:pt idx="25267">7.6195038665857489</cx:pt>
          <cx:pt idx="25268">7.6191815321852214</cx:pt>
          <cx:pt idx="25269">7.6191501258499228</cx:pt>
          <cx:pt idx="25270">7.6190776700939917</cx:pt>
          <cx:pt idx="25271">7.6181947976857556</cx:pt>
          <cx:pt idx="25272">7.6174929230704489</cx:pt>
          <cx:pt idx="25273">7.6160597504642231</cx:pt>
          <cx:pt idx="25274">7.6116274202136482</cx:pt>
          <cx:pt idx="25275">7.6114807832427021</cx:pt>
          <cx:pt idx="25276">7.6111820726435662</cx:pt>
          <cx:pt idx="25277">7.6097876891858434</cx:pt>
          <cx:pt idx="25278">7.6092217791750318</cx:pt>
          <cx:pt idx="25279">7.608800112636918</cx:pt>
          <cx:pt idx="25280">7.6085184784227113</cx:pt>
          <cx:pt idx="25281">7.6081079556006834</cx:pt>
          <cx:pt idx="25282">7.6074218740836059</cx:pt>
          <cx:pt idx="25283">7.606055935935033</cx:pt>
          <cx:pt idx="25284">7.6053593998393874</cx:pt>
          <cx:pt idx="25285">7.6014924593399886</cx:pt>
          <cx:pt idx="25286">7.6010654532612829</cx:pt>
          <cx:pt idx="25287">7.6007960180777472</cx:pt>
          <cx:pt idx="25288">7.6005231791766166</cx:pt>
          <cx:pt idx="25289">7.6000320929195784</cx:pt>
          <cx:pt idx="25290">7.5998851878402567</cx:pt>
          <cx:pt idx="25291">7.5990888458893551</cx:pt>
          <cx:pt idx="25292">7.5986277349270166</cx:pt>
          <cx:pt idx="25293">7.5977444577106592</cx:pt>
          <cx:pt idx="25294">7.5968586731781791</cx:pt>
          <cx:pt idx="25295">7.5957233585187716</cx:pt>
          <cx:pt idx="25296">7.5954170703012398</cx:pt>
          <cx:pt idx="25297">7.5950937246708818</cx:pt>
          <cx:pt idx="25298">7.5950439130800103</cx:pt>
          <cx:pt idx="25299">7.5936315529339646</cx:pt>
          <cx:pt idx="25300">7.5926461705133823</cx:pt>
          <cx:pt idx="25301">7.5920270331192752</cx:pt>
          <cx:pt idx="25302">7.5908838865350949</cx:pt>
          <cx:pt idx="25303">7.5891602219171688</cx:pt>
          <cx:pt idx="25304">7.58876514575846</cx:pt>
          <cx:pt idx="25305">7.5882852626679638</cx:pt>
          <cx:pt idx="25306">7.5855988306075606</cx:pt>
          <cx:pt idx="25307">7.5854689065194529</cx:pt>
          <cx:pt idx="25308">7.5852740514170138</cx:pt>
          <cx:pt idx="25309">7.5847534088220838</cx:pt>
          <cx:pt idx="25310">7.5842350061291324</cx:pt>
          <cx:pt idx="25311">7.582943806183688</cx:pt>
          <cx:pt idx="25312">7.5826879106896072</cx:pt>
          <cx:pt idx="25313">7.582215910192236</cx:pt>
          <cx:pt idx="25314">7.5820322100073101</cx:pt>
          <cx:pt idx="25315">7.5817680271904813</cx:pt>
          <cx:pt idx="25316">7.5817640579211716</cx:pt>
          <cx:pt idx="25317">7.5801948313752776</cx:pt>
          <cx:pt idx="25318">7.5799194584190994</cx:pt>
          <cx:pt idx="25319">7.5788920552410444</cx:pt>
          <cx:pt idx="25320">7.5780302489811424</cx:pt>
          <cx:pt idx="25321">7.5774595540534406</cx:pt>
          <cx:pt idx="25322">7.5774172525311991</cx:pt>
          <cx:pt idx="25323">7.5770971876773077</cx:pt>
          <cx:pt idx="25324">7.5762390778891184</cx:pt>
          <cx:pt idx="25325">7.575745263024924</cx:pt>
          <cx:pt idx="25326">7.5756273843948767</cx:pt>
          <cx:pt idx="25327">7.5751222463486663</cx:pt>
          <cx:pt idx="25328">7.5737470911006746</cx:pt>
          <cx:pt idx="25329">7.5735798838918331</cx:pt>
          <cx:pt idx="25330">7.5729272232978264</cx:pt>
          <cx:pt idx="25331">7.572565687884163</cx:pt>
          <cx:pt idx="25332">7.5716613856962738</cx:pt>
          <cx:pt idx="25333">7.5707889956449659</cx:pt>
          <cx:pt idx="25334">7.5702817854909936</cx:pt>
          <cx:pt idx="25335">7.5688606816478234</cx:pt>
          <cx:pt idx="25336">7.5680161622487923</cx:pt>
          <cx:pt idx="25337">7.5650040436885</cx:pt>
          <cx:pt idx="25338">7.5644549792927132</cx:pt>
          <cx:pt idx="25339">7.5632651850898416</cx:pt>
          <cx:pt idx="25340">7.5629097692952012</cx:pt>
          <cx:pt idx="25341">7.5618208880698408</cx:pt>
          <cx:pt idx="25342">7.561614890227589</cx:pt>
          <cx:pt idx="25343">7.5614595176288182</cx:pt>
          <cx:pt idx="25344">7.5609282440919507</cx:pt>
          <cx:pt idx="25345">7.5592812569170329</cx:pt>
          <cx:pt idx="25346">7.5591898098060284</cx:pt>
          <cx:pt idx="25347">7.5560459428686029</cx:pt>
          <cx:pt idx="25348">7.5557211263367172</cx:pt>
          <cx:pt idx="25349">7.5546335419992143</cx:pt>
          <cx:pt idx="25350">7.5545034947224741</cx:pt>
          <cx:pt idx="25351">7.5542911836845237</cx:pt>
          <cx:pt idx="25352">7.5532741533806069</cx:pt>
          <cx:pt idx="25353">7.5523438269017209</cx:pt>
          <cx:pt idx="25354">7.5522113255818857</cx:pt>
          <cx:pt idx="25355">7.5517473318133188</cx:pt>
          <cx:pt idx="25356">7.5506647586361177</cx:pt>
          <cx:pt idx="25357">7.5497498380111328</cx:pt>
          <cx:pt idx="25358">7.5496973978602888</cx:pt>
          <cx:pt idx="25359">7.5490760642423993</cx:pt>
          <cx:pt idx="25360">7.5489936715661692</cx:pt>
          <cx:pt idx="25361">7.5486179957805568</cx:pt>
          <cx:pt idx="25362">7.548237553039316</cx:pt>
          <cx:pt idx="25363">7.5481684308252426</cx:pt>
          <cx:pt idx="25364">7.547721717579968</cx:pt>
          <cx:pt idx="25365">7.546911415164363</cx:pt>
          <cx:pt idx="25366">7.5460098335586352</cx:pt>
          <cx:pt idx="25367">7.5428407142472054</cx:pt>
          <cx:pt idx="25368">7.5412268144711314</cx:pt>
          <cx:pt idx="25369">7.5410003358519582</cx:pt>
          <cx:pt idx="25370">7.5405039450990712</cx:pt>
          <cx:pt idx="25371">7.5392562193445993</cx:pt>
          <cx:pt idx="25372">7.5381224912243248</cx:pt>
          <cx:pt idx="25373">7.5370435661781112</cx:pt>
          <cx:pt idx="25374">7.5370137065117859</cx:pt>
          <cx:pt idx="25375">7.5361989068600446</cx:pt>
          <cx:pt idx="25376">7.5351439820388606</cx:pt>
          <cx:pt idx="25377">7.535041802346325</cx:pt>
          <cx:pt idx="25378">7.5347692588298916</cx:pt>
          <cx:pt idx="25379">7.5343691927156096</cx:pt>
          <cx:pt idx="25380">7.5338358125956173</cx:pt>
          <cx:pt idx="25381">7.5319600939426499</cx:pt>
          <cx:pt idx="25382">7.5318345791395487</cx:pt>
          <cx:pt idx="25383">7.5317098779300924</cx:pt>
          <cx:pt idx="25384">7.5298770759152758</cx:pt>
          <cx:pt idx="25385">7.5292501538405636</cx:pt>
          <cx:pt idx="25386">7.5288748711320919</cx:pt>
          <cx:pt idx="25387">7.5284457166181067</cx:pt>
          <cx:pt idx="25388">7.527405659550257</cx:pt>
          <cx:pt idx="25389">7.525472544181139</cx:pt>
          <cx:pt idx="25390">7.5250141932333117</cx:pt>
          <cx:pt idx="25391">7.5246917374516329</cx:pt>
          <cx:pt idx="25392">7.5237990959499106</cx:pt>
          <cx:pt idx="25393">7.5234939526022586</cx:pt>
          <cx:pt idx="25394">7.5225908126811554</cx:pt>
          <cx:pt idx="25395">7.5224315910445609</cx:pt>
          <cx:pt idx="25396">7.5223950163601856</cx:pt>
          <cx:pt idx="25397">7.5222093494045179</cx:pt>
          <cx:pt idx="25398">7.5210839060825903</cx:pt>
          <cx:pt idx="25399">7.5206925001907257</cx:pt>
          <cx:pt idx="25400">7.5199724279235536</cx:pt>
          <cx:pt idx="25401">7.5194784015809191</cx:pt>
          <cx:pt idx="25402">7.515268651128455</cx:pt>
          <cx:pt idx="25403">7.5149788608096166</cx:pt>
          <cx:pt idx="25404">7.5148451343802201</cx:pt>
          <cx:pt idx="25405">7.5139492729112227</cx:pt>
          <cx:pt idx="25406">7.513828686125108</cx:pt>
          <cx:pt idx="25407">7.5111523888888216</cx:pt>
          <cx:pt idx="25408">7.5111076238206609</cx:pt>
          <cx:pt idx="25409">7.5105303929005593</cx:pt>
          <cx:pt idx="25410">7.5091462629299164</cx:pt>
          <cx:pt idx="25411">7.5090422905462431</cx:pt>
          <cx:pt idx="25412">7.5086201539027799</cx:pt>
          <cx:pt idx="25413">7.5075581023403881</cx:pt>
          <cx:pt idx="25414">7.5069505755859236</cx:pt>
          <cx:pt idx="25415">7.5052806969118642</cx:pt>
          <cx:pt idx="25416">7.5044366173054353</cx:pt>
          <cx:pt idx="25417">7.5039340437221931</cx:pt>
          <cx:pt idx="25418">7.5033473531633348</cx:pt>
          <cx:pt idx="25419">7.5030790235648306</cx:pt>
          <cx:pt idx="25420">7.5024551810803359</cx:pt>
          <cx:pt idx="25421">7.5024371785256907</cx:pt>
          <cx:pt idx="25422">7.5023195297905989</cx:pt>
          <cx:pt idx="25423">7.5017208290137303</cx:pt>
          <cx:pt idx="25424">7.5006243805070154</cx:pt>
          <cx:pt idx="25425">7.4993742086901536</cx:pt>
          <cx:pt idx="25426">7.4979765732873958</cx:pt>
          <cx:pt idx="25427">7.497030027764211</cx:pt>
          <cx:pt idx="25428">7.4932368234088029</cx:pt>
          <cx:pt idx="25429">7.4925860325598377</cx:pt>
          <cx:pt idx="25430">7.4925751518527788</cx:pt>
          <cx:pt idx="25431">7.4924099664501478</cx:pt>
          <cx:pt idx="25432">7.4921734472231449</cx:pt>
          <cx:pt idx="25433">7.490730477858941</cx:pt>
          <cx:pt idx="25434">7.4900277525302119</cx:pt>
          <cx:pt idx="25435">7.489786493815985</cx:pt>
          <cx:pt idx="25436">7.4895757334538597</cx:pt>
          <cx:pt idx="25437">7.4873847795925377</cx:pt>
          <cx:pt idx="25438">7.4872202909935597</cx:pt>
          <cx:pt idx="25439">7.4866007824023288</cx:pt>
          <cx:pt idx="25440">7.4863062099347317</cx:pt>
          <cx:pt idx="25441">7.4859085379914241</cx:pt>
          <cx:pt idx="25442">7.4858681403143823</cx:pt>
          <cx:pt idx="25443">7.4851256309638963</cx:pt>
          <cx:pt idx="25444">7.4845158399678962</cx:pt>
          <cx:pt idx="25445">7.48446253747273</cx:pt>
          <cx:pt idx="25446">7.4844030139818347</cx:pt>
          <cx:pt idx="25447">7.4843254103898964</cx:pt>
          <cx:pt idx="25448">7.4832229556435026</cx:pt>
          <cx:pt idx="25449">7.4829022441034319</cx:pt>
          <cx:pt idx="25450">7.4825943564885584</cx:pt>
          <cx:pt idx="25451">7.4821501018793022</cx:pt>
          <cx:pt idx="25452">7.481891086602185</cx:pt>
          <cx:pt idx="25453">7.481825826266844</cx:pt>
          <cx:pt idx="25454">7.4806341952158517</cx:pt>
          <cx:pt idx="25455">7.479834886956847</cx:pt>
          <cx:pt idx="25456">7.4790542800249078</cx:pt>
          <cx:pt idx="25457">7.4789949411792804</cx:pt>
          <cx:pt idx="25458">7.4787273608714147</cx:pt>
          <cx:pt idx="25459">7.4781278124023149</cx:pt>
          <cx:pt idx="25460">7.4779179191001157</cx:pt>
          <cx:pt idx="25461">7.4776263733309003</cx:pt>
          <cx:pt idx="25462">7.4774337799675887</cx:pt>
          <cx:pt idx="25463">7.4770367553895269</cx:pt>
          <cx:pt idx="25464">7.4760136602995626</cx:pt>
          <cx:pt idx="25465">7.4756669207521744</cx:pt>
          <cx:pt idx="25466">7.4753144076754428</cx:pt>
          <cx:pt idx="25467">7.4750989369908138</cx:pt>
          <cx:pt idx="25468">7.4727827968145659</cx:pt>
          <cx:pt idx="25469">7.4716735193713451</cx:pt>
          <cx:pt idx="25470">7.4709167700763617</cx:pt>
          <cx:pt idx="25471">7.470770663407257</cx:pt>
          <cx:pt idx="25472">7.4705795131562436</cx:pt>
          <cx:pt idx="25473">7.4701210762906838</cx:pt>
          <cx:pt idx="25474">7.469655849418726</cx:pt>
          <cx:pt idx="25475">7.4694139995142734</cx:pt>
          <cx:pt idx="25476">7.4672994750172377</cx:pt>
          <cx:pt idx="25477">7.4670640630034866</cx:pt>
          <cx:pt idx="25478">7.4639819454576708</cx:pt>
          <cx:pt idx="25479">7.4635430074781173</cx:pt>
          <cx:pt idx="25480">7.4608713738176942</cx:pt>
          <cx:pt idx="25481">7.4587927067510451</cx:pt>
          <cx:pt idx="25482">7.4584139420806581</cx:pt>
          <cx:pt idx="25483">7.4582758471054458</cx:pt>
          <cx:pt idx="25484">7.4558535437161648</cx:pt>
          <cx:pt idx="25485">7.4554267072806386</cx:pt>
          <cx:pt idx="25486">7.4550819547726199</cx:pt>
          <cx:pt idx="25487">7.4547863749587728</cx:pt>
          <cx:pt idx="25488">7.4545187562222868</cx:pt>
          <cx:pt idx="25489">7.4544218658976744</cx:pt>
          <cx:pt idx="25490">7.4533651602777837</cx:pt>
          <cx:pt idx="25491">7.4529990129419064</cx:pt>
          <cx:pt idx="25492">7.4515830986632006</cx:pt>
          <cx:pt idx="25493">7.4513530271840516</cx:pt>
          <cx:pt idx="25494">7.4506820336514554</cx:pt>
          <cx:pt idx="25495">7.4493470652315139</cx:pt>
          <cx:pt idx="25496">7.4480163413229894</cx:pt>
          <cx:pt idx="25497">7.447947993356939</cx:pt>
          <cx:pt idx="25498">7.4479438025798927</cx:pt>
          <cx:pt idx="25499">7.4474605871472948</cx:pt>
          <cx:pt idx="25500">7.4468470194770129</cx:pt>
          <cx:pt idx="25501">7.4464411999720257</cx:pt>
          <cx:pt idx="25502">7.4460294552957249</cx:pt>
          <cx:pt idx="25503">7.4458289360479171</cx:pt>
          <cx:pt idx="25504">7.444480646018163</cx:pt>
          <cx:pt idx="25505">7.4425663237353623</cx:pt>
          <cx:pt idx="25506">7.4420822262454278</cx:pt>
          <cx:pt idx="25507">7.4403849585654269</cx:pt>
          <cx:pt idx="25508">7.4400231096198768</cx:pt>
          <cx:pt idx="25509">7.4392290104701191</cx:pt>
          <cx:pt idx="25510">7.4346130701124373</cx:pt>
          <cx:pt idx="25511">7.4344633675288918</cx:pt>
          <cx:pt idx="25512">7.4341099182683914</cx:pt>
          <cx:pt idx="25513">7.433255976076941</cx:pt>
          <cx:pt idx="25514">7.4330139723436011</cx:pt>
          <cx:pt idx="25515">7.43251566792076</cx:pt>
          <cx:pt idx="25516">7.4313254702627853</cx:pt>
          <cx:pt idx="25517">7.4313151814710601</cx:pt>
          <cx:pt idx="25518">7.4312835818775387</cx:pt>
          <cx:pt idx="25519">7.4282226140742011</cx:pt>
          <cx:pt idx="25520">7.4267071075005324</cx:pt>
          <cx:pt idx="25521">7.426127604631966</cx:pt>
          <cx:pt idx="25522">7.4259136983389391</cx:pt>
          <cx:pt idx="25523">7.4258946878217351</cx:pt>
          <cx:pt idx="25524">7.4237811089832402</cx:pt>
          <cx:pt idx="25525">7.4228368705395207</cx:pt>
          <cx:pt idx="25526">7.4212288966411393</cx:pt>
          <cx:pt idx="25527">7.4209225431323844</cx:pt>
          <cx:pt idx="25528">7.4193453256368684</cx:pt>
          <cx:pt idx="25529">7.417779117088716</cx:pt>
          <cx:pt idx="25530">7.4177241077730081</cx:pt>
          <cx:pt idx="25531">7.4173940801876936</cx:pt>
          <cx:pt idx="25532">7.4172378547284259</cx:pt>
          <cx:pt idx="25533">7.4171928582207434</cx:pt>
          <cx:pt idx="25534">7.417165667055345</cx:pt>
          <cx:pt idx="25535">7.4168365739623372</cx:pt>
          <cx:pt idx="25536">7.4157065259225652</cx:pt>
          <cx:pt idx="25537">7.41558376792615</cx:pt>
          <cx:pt idx="25538">7.4150387623236007</cx:pt>
          <cx:pt idx="25539">7.4149802192520804</cx:pt>
          <cx:pt idx="25540">7.4136703349770237</cx:pt>
          <cx:pt idx="25541">7.4130058936349581</cx:pt>
          <cx:pt idx="25542">7.4127045819322541</cx:pt>
          <cx:pt idx="25543">7.4125668732621861</cx:pt>
          <cx:pt idx="25544">7.4123529181323669</cx:pt>
          <cx:pt idx="25545">7.4115231319369759</cx:pt>
          <cx:pt idx="25546">7.4111993884705214</cx:pt>
          <cx:pt idx="25547">7.4109179667416427</cx:pt>
          <cx:pt idx="25548">7.4090182515786749</cx:pt>
          <cx:pt idx="25549">7.4083725881668521</cx:pt>
          <cx:pt idx="25550">7.4073033393578109</cx:pt>
          <cx:pt idx="25551">7.4070577304214309</cx:pt>
          <cx:pt idx="25552">7.4064287159604456</cx:pt>
          <cx:pt idx="25553">7.4052781646715946</cx:pt>
          <cx:pt idx="25554">7.404577761341943</cx:pt>
          <cx:pt idx="25555">7.4045650789850566</cx:pt>
          <cx:pt idx="25556">7.4045643743766698</cx:pt>
          <cx:pt idx="25557">7.4041491559653334</cx:pt>
          <cx:pt idx="25558">7.4038801183266099</cx:pt>
          <cx:pt idx="25559">7.4031495706997914</cx:pt>
          <cx:pt idx="25560">7.4019311014750384</cx:pt>
          <cx:pt idx="25561">7.4015344819001143</cx:pt>
          <cx:pt idx="25562">7.3994709665133769</cx:pt>
          <cx:pt idx="25563">7.3982116127281703</cx:pt>
          <cx:pt idx="25564">7.396340302513897</cx:pt>
          <cx:pt idx="25565">7.3959442905901449</cx:pt>
          <cx:pt idx="25566">7.3948562750637628</cx:pt>
          <cx:pt idx="25567">7.3939782385957917</cx:pt>
          <cx:pt idx="25568">7.3933532578423931</cx:pt>
          <cx:pt idx="25569">7.393174420145189</cx:pt>
          <cx:pt idx="25570">7.3929382277569262</cx:pt>
          <cx:pt idx="25571">7.392638161521357</cx:pt>
          <cx:pt idx="25572">7.3914821840843912</cx:pt>
          <cx:pt idx="25573">7.390501105452735</cx:pt>
          <cx:pt idx="25574">7.3897473154098838</cx:pt>
          <cx:pt idx="25575">7.3895216530161099</cx:pt>
          <cx:pt idx="25576">7.3878572092878976</cx:pt>
          <cx:pt idx="25577">7.386484584433008</cx:pt>
          <cx:pt idx="25578">7.3846502469501756</cx:pt>
          <cx:pt idx="25579">7.3839004569944366</cx:pt>
          <cx:pt idx="25580">7.3835689773243178</cx:pt>
          <cx:pt idx="25581">7.3827560644087198</cx:pt>
          <cx:pt idx="25582">7.3826380493921002</cx:pt>
          <cx:pt idx="25583">7.3826220402731151</cx:pt>
          <cx:pt idx="25584">7.3824956387741656</cx:pt>
          <cx:pt idx="25585">7.3816923879714764</cx:pt>
          <cx:pt idx="25586">7.3815909730688798</cx:pt>
          <cx:pt idx="25587">7.3813055533501704</cx:pt>
          <cx:pt idx="25588">7.3806333589428297</cx:pt>
          <cx:pt idx="25589">7.3804954085795789</cx:pt>
          <cx:pt idx="25590">7.3796291994801129</cx:pt>
          <cx:pt idx="25591">7.379447759997781</cx:pt>
          <cx:pt idx="25592">7.3791104090275619</cx:pt>
          <cx:pt idx="25593">7.3790298153546221</cx:pt>
          <cx:pt idx="25594">7.3788668591341633</cx:pt>
          <cx:pt idx="25595">7.377911436425892</cx:pt>
          <cx:pt idx="25596">7.3763635257496603</cx:pt>
          <cx:pt idx="25597">7.375789058941959</cx:pt>
          <cx:pt idx="25598">7.3745100477431214</cx:pt>
          <cx:pt idx="25599">7.3744796553899512</cx:pt>
          <cx:pt idx="25600">7.374453557970809</cx:pt>
          <cx:pt idx="25601">7.3725317945495794</cx:pt>
          <cx:pt idx="25602">7.3723613620345674</cx:pt>
          <cx:pt idx="25603">7.3709232297969516</cx:pt>
          <cx:pt idx="25604">7.3709045656646248</cx:pt>
          <cx:pt idx="25605">7.3707030815063437</cx:pt>
          <cx:pt idx="25606">7.3693977179666366</cx:pt>
          <cx:pt idx="25607">7.3685288972771694</cx:pt>
          <cx:pt idx="25608">7.3676255798409347</cx:pt>
          <cx:pt idx="25609">7.3669229640152096</cx:pt>
          <cx:pt idx="25610">7.3649531905364798</cx:pt>
          <cx:pt idx="25611">7.3643118125993139</cx:pt>
          <cx:pt idx="25612">7.3635603636119527</cx:pt>
          <cx:pt idx="25613">7.3632594915164624</cx:pt>
          <cx:pt idx="25614">7.3624957117999736</cx:pt>
          <cx:pt idx="25615">7.3609899135900063</cx:pt>
          <cx:pt idx="25616">7.3603303006729588</cx:pt>
          <cx:pt idx="25617">7.3601239501042146</cx:pt>
          <cx:pt idx="25618">7.3596386357427033</cx:pt>
          <cx:pt idx="25619">7.3589192003742463</cx:pt>
          <cx:pt idx="25620">7.3588832294473177</cx:pt>
          <cx:pt idx="25621">7.3585758059575808</cx:pt>
          <cx:pt idx="25622">7.3580168317205468</cx:pt>
          <cx:pt idx="25623">7.3579147545043133</cx:pt>
          <cx:pt idx="25624">7.3566814813524974</cx:pt>
          <cx:pt idx="25625">7.3558529189576962</cx:pt>
          <cx:pt idx="25626">7.3557722686257749</cx:pt>
          <cx:pt idx="25627">7.3537577550411761</cx:pt>
          <cx:pt idx="25628">7.3529772005389944</cx:pt>
          <cx:pt idx="25629">7.3525196084964257</cx:pt>
          <cx:pt idx="25630">7.3515872268086726</cx:pt>
          <cx:pt idx="25631">7.3505944018595502</cx:pt>
          <cx:pt idx="25632">7.3504052149568659</cx:pt>
          <cx:pt idx="25633">7.3501888874078336</cx:pt>
          <cx:pt idx="25634">7.349646595787708</cx:pt>
          <cx:pt idx="25635">7.3495724207973998</cx:pt>
          <cx:pt idx="25636">7.3490801183994341</cx:pt>
          <cx:pt idx="25637">7.3489950259064836</cx:pt>
          <cx:pt idx="25638">7.3489202258237452</cx:pt>
          <cx:pt idx="25639">7.3487718082862141</cx:pt>
          <cx:pt idx="25640">7.3485959330045896</cx:pt>
          <cx:pt idx="25641">7.3483236482645564</cx:pt>
          <cx:pt idx="25642">7.3481710681439063</cx:pt>
          <cx:pt idx="25643">7.3480445115243711</cx:pt>
          <cx:pt idx="25644">7.3476874484786334</cx:pt>
          <cx:pt idx="25645">7.3457010360867949</cx:pt>
          <cx:pt idx="25646">7.3456437955818483</cx:pt>
          <cx:pt idx="25647">7.3449029864969706</cx:pt>
          <cx:pt idx="25648">7.3440920235690728</cx:pt>
          <cx:pt idx="25649">7.3434636712460017</cx:pt>
          <cx:pt idx="25650">7.343303467202519</cx:pt>
          <cx:pt idx="25651">7.3417800567388767</cx:pt>
          <cx:pt idx="25652">7.3413488880355464</cx:pt>
          <cx:pt idx="25653">7.3411700021002444</cx:pt>
          <cx:pt idx="25654">7.3400219993107561</cx:pt>
          <cx:pt idx="25655">7.3390954020247463</cx:pt>
          <cx:pt idx="25656">7.3380351764339657</cx:pt>
          <cx:pt idx="25657">7.3376520769637574</cx:pt>
          <cx:pt idx="25658">7.3374345871762046</cx:pt>
          <cx:pt idx="25659">7.3370844353289444</cx:pt>
          <cx:pt idx="25660">7.3343082588142723</cx:pt>
          <cx:pt idx="25661">7.3341625173207277</cx:pt>
          <cx:pt idx="25662">7.3341566852296012</cx:pt>
          <cx:pt idx="25663">7.3340857164312778</cx:pt>
          <cx:pt idx="25664">7.3324669718539326</cx:pt>
          <cx:pt idx="25665">7.3320671497618877</cx:pt>
          <cx:pt idx="25666">7.3310673907830788</cx:pt>
          <cx:pt idx="25667">7.3310446957580737</cx:pt>
          <cx:pt idx="25668">7.3308911288657406</cx:pt>
          <cx:pt idx="25669">7.3303742376804886</cx:pt>
          <cx:pt idx="25670">7.3299917549938423</cx:pt>
          <cx:pt idx="25671">7.3296518427508852</cx:pt>
          <cx:pt idx="25672">7.3276398763226709</cx:pt>
          <cx:pt idx="25673">7.3262373542170511</cx:pt>
          <cx:pt idx="25674">7.3251610693216227</cx:pt>
          <cx:pt idx="25675">7.3251252958958348</cx:pt>
          <cx:pt idx="25676">7.3233879574116898</cx:pt>
          <cx:pt idx="25677">7.3223830079324772</cx:pt>
          <cx:pt idx="25678">7.3216103461481454</cx:pt>
          <cx:pt idx="25679">7.321109303074488</cx:pt>
          <cx:pt idx="25680">7.3207725489496038</cx:pt>
          <cx:pt idx="25681">7.3184044389255742</cx:pt>
          <cx:pt idx="25682">7.3180373095894788</cx:pt>
          <cx:pt idx="25683">7.3179668005716234</cx:pt>
          <cx:pt idx="25684">7.317870763160446</cx:pt>
          <cx:pt idx="25685">7.3133584115654573</cx:pt>
          <cx:pt idx="25686">7.3123060306697294</cx:pt>
          <cx:pt idx="25687">7.3113731234650876</cx:pt>
          <cx:pt idx="25688">7.3106822390112516</cx:pt>
          <cx:pt idx="25689">7.3097553932629813</cx:pt>
          <cx:pt idx="25690">7.30933814955457</cx:pt>
          <cx:pt idx="25691">7.3091920121693938</cx:pt>
          <cx:pt idx="25692">7.3077384445260494</cx:pt>
          <cx:pt idx="25693">7.3073542292277587</cx:pt>
          <cx:pt idx="25694">7.3073040777402376</cx:pt>
          <cx:pt idx="25695">7.3069907445059226</cx:pt>
          <cx:pt idx="25696">7.3064144517834633</cx:pt>
          <cx:pt idx="25697">7.3057596764651551</cx:pt>
          <cx:pt idx="25698">7.3056379551266852</cx:pt>
          <cx:pt idx="25699">7.3053194128030308</cx:pt>
          <cx:pt idx="25700">7.3050456192726934</cx:pt>
          <cx:pt idx="25701">7.3044346036898258</cx:pt>
          <cx:pt idx="25702">7.3041499104028631</cx:pt>
          <cx:pt idx="25703">7.302632489432308</cx:pt>
          <cx:pt idx="25704">7.3023784554533302</cx:pt>
          <cx:pt idx="25705">7.3011645614616931</cx:pt>
          <cx:pt idx="25706">7.3004823075061331</cx:pt>
          <cx:pt idx="25707">7.2997217084492236</cx:pt>
          <cx:pt idx="25708">7.298328849469546</cx:pt>
          <cx:pt idx="25709">7.2959904263920032</cx:pt>
          <cx:pt idx="25710">7.2942303608918841</cx:pt>
          <cx:pt idx="25711">7.2928960490161154</cx:pt>
          <cx:pt idx="25712">7.2925955578304142</cx:pt>
          <cx:pt idx="25713">7.2894923685658819</cx:pt>
          <cx:pt idx="25714">7.2892393774286051</cx:pt>
          <cx:pt idx="25715">7.2887730504495947</cx:pt>
          <cx:pt idx="25716">7.2884384215727032</cx:pt>
          <cx:pt idx="25717">7.2863163535677069</cx:pt>
          <cx:pt idx="25718">7.2831065507875801</cx:pt>
          <cx:pt idx="25719">7.2830487060338553</cx:pt>
          <cx:pt idx="25720">7.2819099674683407</cx:pt>
          <cx:pt idx="25721">7.2818498468065291</cx:pt>
          <cx:pt idx="25722">7.2817453794011184</cx:pt>
          <cx:pt idx="25723">7.2811880153177482</cx:pt>
          <cx:pt idx="25724">7.279495654772572</cx:pt>
          <cx:pt idx="25725">7.278778038398201</cx:pt>
          <cx:pt idx="25726">7.2779262046444986</cx:pt>
          <cx:pt idx="25727">7.2778274672054417</cx:pt>
          <cx:pt idx="25728">7.2757781318215402</cx:pt>
          <cx:pt idx="25729">7.2754901117578568</cx:pt>
          <cx:pt idx="25730">7.2754297188856603</cx:pt>
          <cx:pt idx="25731">7.270753074317386</cx:pt>
          <cx:pt idx="25732">7.2707388637975434</cx:pt>
          <cx:pt idx="25733">7.2696225301907784</cx:pt>
          <cx:pt idx="25734">7.2692298651811056</cx:pt>
          <cx:pt idx="25735">7.2690134745787809</cx:pt>
          <cx:pt idx="25736">7.2684561398137264</cx:pt>
          <cx:pt idx="25737">7.2680051976917532</cx:pt>
          <cx:pt idx="25738">7.2675369052237979</cx:pt>
          <cx:pt idx="25739">7.2666529467364249</cx:pt>
          <cx:pt idx="25740">7.2661405604667317</cx:pt>
          <cx:pt idx="25741">7.2650199141260359</cx:pt>
          <cx:pt idx="25742">7.2649890913363793</cx:pt>
          <cx:pt idx="25743">7.2641748583124928</cx:pt>
          <cx:pt idx="25744">7.2622628621284528</cx:pt>
          <cx:pt idx="25745">7.2616073263737979</cx:pt>
          <cx:pt idx="25746">7.2614132938346154</cx:pt>
          <cx:pt idx="25747">7.261405112139502</cx:pt>
          <cx:pt idx="25748">7.2596928333053867</cx:pt>
          <cx:pt idx="25749">7.2589194764928493</cx:pt>
          <cx:pt idx="25750">7.2585227797648786</cx:pt>
          <cx:pt idx="25751">7.2576856401829497</cx:pt>
          <cx:pt idx="25752">7.2569180042922206</cx:pt>
          <cx:pt idx="25753">7.2557376635370572</cx:pt>
          <cx:pt idx="25754">7.2557126255905784</cx:pt>
          <cx:pt idx="25755">7.2556212902150099</cx:pt>
          <cx:pt idx="25756">7.2539695475110566</cx:pt>
          <cx:pt idx="25757">7.2528889771850888</cx:pt>
          <cx:pt idx="25758">7.2509521306777822</cx:pt>
          <cx:pt idx="25759">7.2499150990549754</cx:pt>
          <cx:pt idx="25760">7.249727384696909</cx:pt>
          <cx:pt idx="25761">7.2495328178374008</cx:pt>
          <cx:pt idx="25762">7.2485056135304289</cx:pt>
          <cx:pt idx="25763">7.248394542245415</cx:pt>
          <cx:pt idx="25764">7.2481916747278898</cx:pt>
          <cx:pt idx="25765">7.2468450876065544</cx:pt>
          <cx:pt idx="25766">7.2460570631379602</cx:pt>
          <cx:pt idx="25767">7.2453485940579156</cx:pt>
          <cx:pt idx="25768">7.2444903446217426</cx:pt>
          <cx:pt idx="25769">7.2439093096858267</cx:pt>
          <cx:pt idx="25770">7.2438203393276446</cx:pt>
          <cx:pt idx="25771">7.2434719884834884</cx:pt>
          <cx:pt idx="25772">7.2434111415885241</cx:pt>
          <cx:pt idx="25773">7.2412925572064193</cx:pt>
          <cx:pt idx="25774">7.2409855739109634</cx:pt>
          <cx:pt idx="25775">7.2374406468538126</cx:pt>
          <cx:pt idx="25776">7.2371383227312931</cx:pt>
          <cx:pt idx="25777">7.2357341730817817</cx:pt>
          <cx:pt idx="25778">7.2356661056156693</cx:pt>
          <cx:pt idx="25779">7.2356235710927681</cx:pt>
          <cx:pt idx="25780">7.2342594333737162</cx:pt>
          <cx:pt idx="25781">7.2336522616786194</cx:pt>
          <cx:pt idx="25782">7.2333663238127226</cx:pt>
          <cx:pt idx="25783">7.2325982467293164</cx:pt>
          <cx:pt idx="25784">7.2323296656054774</cx:pt>
          <cx:pt idx="25785">7.2301488516233468</cx:pt>
          <cx:pt idx="25786">7.2298280717948904</cx:pt>
          <cx:pt idx="25787">7.228207958029234</cx:pt>
          <cx:pt idx="25788">7.2280584101664633</cx:pt>
          <cx:pt idx="25789">7.2272993399831273</cx:pt>
          <cx:pt idx="25790">7.2260811937859604</cx:pt>
          <cx:pt idx="25791">7.2255295648515823</cx:pt>
          <cx:pt idx="25792">7.2242994809415428</cx:pt>
          <cx:pt idx="25793">7.2242746624392726</cx:pt>
          <cx:pt idx="25794">7.2241174327767821</cx:pt>
          <cx:pt idx="25795">7.2217446017529916</cx:pt>
          <cx:pt idx="25796">7.2217424102929693</cx:pt>
          <cx:pt idx="25797">7.2215327333293322</cx:pt>
          <cx:pt idx="25798">7.2215316397734766</cx:pt>
          <cx:pt idx="25799">7.2213307994422511</cx:pt>
          <cx:pt idx="25800">7.2211025559284518</cx:pt>
          <cx:pt idx="25801">7.2203708300872176</cx:pt>
          <cx:pt idx="25802">7.2196166804938038</cx:pt>
          <cx:pt idx="25803">7.2196160737918946</cx:pt>
          <cx:pt idx="25804">7.2187339041561014</cx:pt>
          <cx:pt idx="25805">7.2186091738727987</cx:pt>
          <cx:pt idx="25806">7.2177700480283544</cx:pt>
          <cx:pt idx="25807">7.2167562086259016</cx:pt>
          <cx:pt idx="25808">7.21670348735225</cx:pt>
          <cx:pt idx="25809">7.2143494326958741</cx:pt>
          <cx:pt idx="25810">7.2118745347633144</cx:pt>
          <cx:pt idx="25811">7.210859408495832</cx:pt>
          <cx:pt idx="25812">7.2108339649297717</cx:pt>
          <cx:pt idx="25813">7.2105502519300302</cx:pt>
          <cx:pt idx="25814">7.2099739763638109</cx:pt>
          <cx:pt idx="25815">7.209495055226653</cx:pt>
          <cx:pt idx="25816">7.2093292099359854</cx:pt>
          <cx:pt idx="25817">7.2088106490653461</cx:pt>
          <cx:pt idx="25818">7.2086638823013196</cx:pt>
          <cx:pt idx="25819">7.2084964628467274</cx:pt>
          <cx:pt idx="25820">7.2082840336323644</cx:pt>
          <cx:pt idx="25821">7.2080523228907598</cx:pt>
          <cx:pt idx="25822">7.2075931891772163</cx:pt>
          <cx:pt idx="25823">7.2062406378207164</cx:pt>
          <cx:pt idx="25824">7.2050656323528859</cx:pt>
          <cx:pt idx="25825">7.2029863045694063</cx:pt>
          <cx:pt idx="25826">7.2026554490931982</cx:pt>
          <cx:pt idx="25827">7.2011960553251333</cx:pt>
          <cx:pt idx="25828">7.2007888597237173</cx:pt>
          <cx:pt idx="25829">7.1996978499336421</cx:pt>
          <cx:pt idx="25830">7.1991336054822277</cx:pt>
          <cx:pt idx="25831">7.1984201401602288</cx:pt>
          <cx:pt idx="25832">7.1980135765290276</cx:pt>
          <cx:pt idx="25833">7.1977240120633308</cx:pt>
          <cx:pt idx="25834">7.194498728776229</cx:pt>
          <cx:pt idx="25835">7.1942799364101528</cx:pt>
          <cx:pt idx="25836">7.1938259778887321</cx:pt>
          <cx:pt idx="25837">7.1936548557182256</cx:pt>
          <cx:pt idx="25838">7.1935342646641756</cx:pt>
          <cx:pt idx="25839">7.1930934698471711</cx:pt>
          <cx:pt idx="25840">7.1927482371278817</cx:pt>
          <cx:pt idx="25841">7.1919685562543876</cx:pt>
          <cx:pt idx="25842">7.1915994428577337</cx:pt>
          <cx:pt idx="25843">7.1902924126094394</cx:pt>
          <cx:pt idx="25844">7.1892277471689834</cx:pt>
          <cx:pt idx="25845">7.1884467332491262</cx:pt>
          <cx:pt idx="25846">7.1881034714580068</cx:pt>
          <cx:pt idx="25847">7.186602538125535</cx:pt>
          <cx:pt idx="25848">7.1864572286034756</cx:pt>
          <cx:pt idx="25849">7.185667077874494</cx:pt>
          <cx:pt idx="25850">7.1853231479453621</cx:pt>
          <cx:pt idx="25851">7.1842153180593522</cx:pt>
          <cx:pt idx="25852">7.1829498677624954</cx:pt>
          <cx:pt idx="25853">7.1807204535334641</cx:pt>
          <cx:pt idx="25854">7.1797189288836663</cx:pt>
          <cx:pt idx="25855">7.178918345101537</cx:pt>
          <cx:pt idx="25856">7.1787167650183221</cx:pt>
          <cx:pt idx="25857">7.178354421654384</cx:pt>
          <cx:pt idx="25858">7.1783476471696046</cx:pt>
          <cx:pt idx="25859">7.1766636161816137</cx:pt>
          <cx:pt idx="25860">7.1758996912381479</cx:pt>
          <cx:pt idx="25861">7.1758162196833482</cx:pt>
          <cx:pt idx="25862">7.1756686336760049</cx:pt>
          <cx:pt idx="25863">7.1753262933140816</cx:pt>
          <cx:pt idx="25864">7.1752856838419889</cx:pt>
          <cx:pt idx="25865">7.1751203972502093</cx:pt>
          <cx:pt idx="25866">7.1748662149557578</cx:pt>
          <cx:pt idx="25867">7.1743701053610431</cx:pt>
          <cx:pt idx="25868">7.1737045840337439</cx:pt>
          <cx:pt idx="25869">7.17341706428852</cx:pt>
          <cx:pt idx="25870">7.1733851846685281</cx:pt>
          <cx:pt idx="25871">7.1728923512763609</cx:pt>
          <cx:pt idx="25872">7.1720143898914932</cx:pt>
          <cx:pt idx="25873">7.171292305709966</cx:pt>
          <cx:pt idx="25874">7.1691041895604686</cx:pt>
          <cx:pt idx="25875">7.1686277366154956</cx:pt>
          <cx:pt idx="25876">7.1665399830640881</cx:pt>
          <cx:pt idx="25877">7.1661712007362706</cx:pt>
          <cx:pt idx="25878">7.1656590463271526</cx:pt>
          <cx:pt idx="25879">7.1636054214832088</cx:pt>
          <cx:pt idx="25880">7.163284093273119</cx:pt>
          <cx:pt idx="25881">7.161501330138222</cx:pt>
          <cx:pt idx="25882">7.1613639342393816</cx:pt>
          <cx:pt idx="25883">7.1609915820263907</cx:pt>
          <cx:pt idx="25884">7.1608570409103871</cx:pt>
          <cx:pt idx="25885">7.1604978877289636</cx:pt>
          <cx:pt idx="25886">7.1604205659004396</cx:pt>
          <cx:pt idx="25887">7.1602650316603116</cx:pt>
          <cx:pt idx="25888">7.1601877624268884</cx:pt>
          <cx:pt idx="25889">7.1583757151275949</cx:pt>
          <cx:pt idx="25890">7.1583204588605538</cx:pt>
          <cx:pt idx="25891">7.1578386514245516</cx:pt>
          <cx:pt idx="25892">7.1568125238128486</cx:pt>
          <cx:pt idx="25893">7.1542335422344419</cx:pt>
          <cx:pt idx="25894">7.1539960520821788</cx:pt>
          <cx:pt idx="25895">7.1526209306630504</cx:pt>
          <cx:pt idx="25896">7.1524758603434124</cx:pt>
          <cx:pt idx="25897">7.1510302062181594</cx:pt>
          <cx:pt idx="25898">7.1506588433355356</cx:pt>
          <cx:pt idx="25899">7.1497472427400206</cx:pt>
          <cx:pt idx="25900">7.1496888104540854</cx:pt>
          <cx:pt idx="25901">7.1487522132581862</cx:pt>
          <cx:pt idx="25902">7.1478141602001024</cx:pt>
          <cx:pt idx="25903">7.1476677207888324</cx:pt>
          <cx:pt idx="25904">7.1474536617794664</cx:pt>
          <cx:pt idx="25905">7.1461749456476582</cx:pt>
          <cx:pt idx="25906">7.1457224784611837</cx:pt>
          <cx:pt idx="25907">7.1456588462044932</cx:pt>
          <cx:pt idx="25908">7.1449927248939344</cx:pt>
          <cx:pt idx="25909">7.1444812071785062</cx:pt>
          <cx:pt idx="25910">7.1443679818822341</cx:pt>
          <cx:pt idx="25911">7.1442650094012903</cx:pt>
          <cx:pt idx="25912">7.143993400337405</cx:pt>
          <cx:pt idx="25913">7.1435003553021748</cx:pt>
          <cx:pt idx="25914">7.1433972465651117</cx:pt>
          <cx:pt idx="25915">7.1431086314771433</cx:pt>
          <cx:pt idx="25916">7.1430448877375081</cx:pt>
          <cx:pt idx="25917">7.1426981954466724</cx:pt>
          <cx:pt idx="25918">7.1412110833262714</cx:pt>
          <cx:pt idx="25919">7.1409902276893904</cx:pt>
          <cx:pt idx="25920">7.1406572298059103</cx:pt>
          <cx:pt idx="25921">7.1404771035786077</cx:pt>
          <cx:pt idx="25922">7.1394824983172844</cx:pt>
          <cx:pt idx="25923">7.1390408128521541</cx:pt>
          <cx:pt idx="25924">7.1390162559293353</cx:pt>
          <cx:pt idx="25925">7.1380938243581573</cx:pt>
          <cx:pt idx="25926">7.1380211616973961</cx:pt>
          <cx:pt idx="25927">7.1378961817134439</cx:pt>
          <cx:pt idx="25928">7.1378236148021257</cx:pt>
          <cx:pt idx="25929">7.1375350532954487</cx:pt>
          <cx:pt idx="25930">7.1371564835004584</cx:pt>
          <cx:pt idx="25931">7.1368655793006042</cx:pt>
          <cx:pt idx="25932">7.1363421933670006</cx:pt>
          <cx:pt idx="25933">7.1360565558041156</cx:pt>
          <cx:pt idx="25934">7.1356465208398454</cx:pt>
          <cx:pt idx="25935">7.1346578276825374</cx:pt>
          <cx:pt idx="25936">7.1345407054213066</cx:pt>
          <cx:pt idx="25937">7.1343659385108307</cx:pt>
          <cx:pt idx="25938">7.1338853387010808</cx:pt>
          <cx:pt idx="25939">7.1338485583332902</cx:pt>
          <cx:pt idx="25940">7.133018729575717</cx:pt>
          <cx:pt idx="25941">7.1322992262049594</cx:pt>
          <cx:pt idx="25942">7.1320669957326066</cx:pt>
          <cx:pt idx="25943">7.1317228658194303</cx:pt>
          <cx:pt idx="25944">7.1315213153954176</cx:pt>
          <cx:pt idx="25945">7.1309777546162456</cx:pt>
          <cx:pt idx="25946">7.1288646892135814</cx:pt>
          <cx:pt idx="25947">7.1281718888490104</cx:pt>
          <cx:pt idx="25948">7.1280092796788583</cx:pt>
          <cx:pt idx="25949">7.1278168319371211</cx:pt>
          <cx:pt idx="25950">7.1267520647148723</cx:pt>
          <cx:pt idx="25951">7.1234365432583866</cx:pt>
          <cx:pt idx="25952">7.1213231926426053</cx:pt>
          <cx:pt idx="25953">7.120373431955322</cx:pt>
          <cx:pt idx="25954">7.1203723807024808</cx:pt>
          <cx:pt idx="25955">7.1201573447398454</cx:pt>
          <cx:pt idx="25956">7.1201420006882996</cx:pt>
          <cx:pt idx="25957">7.1193141136113152</cx:pt>
          <cx:pt idx="25958">7.1191463273638869</cx:pt>
          <cx:pt idx="25959">7.1170640533913252</cx:pt>
          <cx:pt idx="25960">7.1168299272952016</cx:pt>
          <cx:pt idx="25961">7.1167608895181269</cx:pt>
          <cx:pt idx="25962">7.1160663489372942</cx:pt>
          <cx:pt idx="25963">7.1157761540470528</cx:pt>
          <cx:pt idx="25964">7.1152586463264109</cx:pt>
          <cx:pt idx="25965">7.1150027839367516</cx:pt>
          <cx:pt idx="25966">7.1144018045438893</cx:pt>
          <cx:pt idx="25967">7.1134185214577776</cx:pt>
          <cx:pt idx="25968">7.109928500681602</cx:pt>
          <cx:pt idx="25969">7.1099220517087227</cx:pt>
          <cx:pt idx="25970">7.1095109890882924</cx:pt>
          <cx:pt idx="25971">7.1091528785537941</cx:pt>
          <cx:pt idx="25972">7.1073948865649514</cx:pt>
          <cx:pt idx="25973">7.1070615031459781</cx:pt>
          <cx:pt idx="25974">7.1069926860943822</cx:pt>
          <cx:pt idx="25975">7.1062133719553016</cx:pt>
          <cx:pt idx="25976">7.1056050967381923</cx:pt>
          <cx:pt idx="25977">7.1056005024504474</cx:pt>
          <cx:pt idx="25978">7.1053158263662626</cx:pt>
          <cx:pt idx="25979">7.1044545190024513</cx:pt>
          <cx:pt idx="25980">7.1015312351279682</cx:pt>
          <cx:pt idx="25981">7.1014163995086381</cx:pt>
          <cx:pt idx="25982">7.1011687687058611</cx:pt>
          <cx:pt idx="25983">7.1006478707727361</cx:pt>
          <cx:pt idx="25984">7.1002904570484997</cx:pt>
          <cx:pt idx="25985">7.0996381053322111</cx:pt>
          <cx:pt idx="25986">7.0984597667377081</cx:pt>
          <cx:pt idx="25987">7.0955641600454618</cx:pt>
          <cx:pt idx="25988">7.0955585524603917</cx:pt>
          <cx:pt idx="25989">7.0950138805871461</cx:pt>
          <cx:pt idx="25990">7.0949420899297273</cx:pt>
          <cx:pt idx="25991">7.0945869719821708</cx:pt>
          <cx:pt idx="25992">7.0944649484500442</cx:pt>
          <cx:pt idx="25993">7.0939061314449852</cx:pt>
          <cx:pt idx="25994">7.0925116571831381</cx:pt>
          <cx:pt idx="25995">7.0923995838910194</cx:pt>
          <cx:pt idx="25996">7.0922719516712727</cx:pt>
          <cx:pt idx="25997">7.090329682658898</cx:pt>
          <cx:pt idx="25998">7.088415826829034</cx:pt>
          <cx:pt idx="25999">7.0882415467249356</cx:pt>
          <cx:pt idx="26000">7.0878559376305521</cx:pt>
          <cx:pt idx="26001">7.0867222568142481</cx:pt>
          <cx:pt idx="26002">7.0862863920117993</cx:pt>
          <cx:pt idx="26003">7.0839278354192334</cx:pt>
          <cx:pt idx="26004">7.0829408429132714</cx:pt>
          <cx:pt idx="26005">7.0826259957878781</cx:pt>
          <cx:pt idx="26006">7.0818167569855968</cx:pt>
          <cx:pt idx="26007">7.0798217174261051</cx:pt>
          <cx:pt idx="26008">7.0798123467959551</cx:pt>
          <cx:pt idx="26009">7.0790946233162453</cx:pt>
          <cx:pt idx="26010">7.0784605640616016</cx:pt>
          <cx:pt idx="26011">7.0782754593950168</cx:pt>
          <cx:pt idx="26012">7.0779683620005942</cx:pt>
          <cx:pt idx="26013">7.0774275471150894</cx:pt>
          <cx:pt idx="26014">7.0770881106646408</cx:pt>
          <cx:pt idx="26015">7.0770730672130622</cx:pt>
          <cx:pt idx="26016">7.0767976038288491</cx:pt>
          <cx:pt idx="26017">7.0757370146996097</cx:pt>
          <cx:pt idx="26018">7.0751750076571227</cx:pt>
          <cx:pt idx="26019">7.0749701159055487</cx:pt>
          <cx:pt idx="26020">7.0741392677667214</cx:pt>
          <cx:pt idx="26021">7.0739092266233046</cx:pt>
          <cx:pt idx="26022">7.0736515542837388</cx:pt>
          <cx:pt idx="26023">7.0735689783052003</cx:pt>
          <cx:pt idx="26024">7.0734931533545016</cx:pt>
          <cx:pt idx="26025">7.0734492988291544</cx:pt>
          <cx:pt idx="26026">7.0731107439699974</cx:pt>
          <cx:pt idx="26027">7.0720117789325796</cx:pt>
          <cx:pt idx="26028">7.071808153124211</cx:pt>
          <cx:pt idx="26029">7.0717308996711568</cx:pt>
          <cx:pt idx="26030">7.0708441350199536</cx:pt>
          <cx:pt idx="26031">7.0695406373326826</cx:pt>
          <cx:pt idx="26032">7.0693980920252253</cx:pt>
          <cx:pt idx="26033">7.0689423977871924</cx:pt>
          <cx:pt idx="26034">7.0681591938261592</cx:pt>
          <cx:pt idx="26035">7.0667692989763156</cx:pt>
          <cx:pt idx="26036">7.0661209517968846</cx:pt>
          <cx:pt idx="26037">7.0651377601180609</cx:pt>
          <cx:pt idx="26038">7.0650748510315191</cx:pt>
          <cx:pt idx="26039">7.0637609232954768</cx:pt>
          <cx:pt idx="26040">7.0636773408942863</cx:pt>
          <cx:pt idx="26041">7.0625853799823108</cx:pt>
          <cx:pt idx="26042">7.0613403172859464</cx:pt>
          <cx:pt idx="26043">7.0611943130940773</cx:pt>
          <cx:pt idx="26044">7.0610549209166864</cx:pt>
          <cx:pt idx="26045">7.0608393373307754</cx:pt>
          <cx:pt idx="26046">7.0603193698204292</cx:pt>
          <cx:pt idx="26047">7.060166133296744</cx:pt>
          <cx:pt idx="26048">7.0581557870841696</cx:pt>
          <cx:pt idx="26049">7.0580752405635518</cx:pt>
          <cx:pt idx="26050">7.0579171214393348</cx:pt>
          <cx:pt idx="26051">7.0573357197703679</cx:pt>
          <cx:pt idx="26052">7.0565139835548587</cx:pt>
          <cx:pt idx="26053">7.0563865275065041</cx:pt>
          <cx:pt idx="26054">7.0557747477882309</cx:pt>
          <cx:pt idx="26055">7.0521015881757281</cx:pt>
          <cx:pt idx="26056">7.0520758301694491</cx:pt>
          <cx:pt idx="26057">7.0511376802548531</cx:pt>
          <cx:pt idx="26058">7.0502975434720661</cx:pt>
          <cx:pt idx="26059">7.050130798842333</cx:pt>
          <cx:pt idx="26060">7.0487860147504353</cx:pt>
          <cx:pt idx="26061">7.0485466481457371</cx:pt>
          <cx:pt idx="26062">7.0472483792133538</cx:pt>
          <cx:pt idx="26063">7.0469133310609653</cx:pt>
          <cx:pt idx="26064">7.0469115865939784</cx:pt>
          <cx:pt idx="26065">7.0464036279736062</cx:pt>
          <cx:pt idx="26066">7.0454573339542774</cx:pt>
          <cx:pt idx="26067">7.0443347253918462</cx:pt>
          <cx:pt idx="26068">7.043775744245603</cx:pt>
          <cx:pt idx="26069">7.0436760040653761</cx:pt>
          <cx:pt idx="26070">7.0433838465659786</cx:pt>
          <cx:pt idx="26071">7.0416783806777596</cx:pt>
          <cx:pt idx="26072">7.0406412014052604</cx:pt>
          <cx:pt idx="26073">7.0398138705958857</cx:pt>
          <cx:pt idx="26074">7.0395987839595646</cx:pt>
          <cx:pt idx="26075">7.0391072662434508</cx:pt>
          <cx:pt idx="26076">7.0381264834592576</cx:pt>
          <cx:pt idx="26077">7.0359064452369378</cx:pt>
          <cx:pt idx="26078">7.0356653345314708</cx:pt>
          <cx:pt idx="26079">7.0350336530952013</cx:pt>
          <cx:pt idx="26080">7.0349229426241138</cx:pt>
          <cx:pt idx="26081">7.034723088423128</cx:pt>
          <cx:pt idx="26082">7.0316545433581776</cx:pt>
          <cx:pt idx="26083">7.0310796193866691</cx:pt>
          <cx:pt idx="26084">7.0310762641520919</cx:pt>
          <cx:pt idx="26085">7.0310686683788761</cx:pt>
          <cx:pt idx="26086">7.0301165618696597</cx:pt>
          <cx:pt idx="26087">7.0299939532914619</cx:pt>
          <cx:pt idx="26088">7.0284877723468506</cx:pt>
          <cx:pt idx="26089">7.0278881406496714</cx:pt>
          <cx:pt idx="26090">7.0268097252028277</cx:pt>
          <cx:pt idx="26091">7.0266277241981268</cx:pt>
          <cx:pt idx="26092">7.0265795343649886</cx:pt>
          <cx:pt idx="26093">7.0261486187769631</cx:pt>
          <cx:pt idx="26094">7.0260448127506674</cx:pt>
          <cx:pt idx="26095">7.0256251379911001</cx:pt>
          <cx:pt idx="26096">7.0254424468303363</cx:pt>
          <cx:pt idx="26097">7.0254169464060476</cx:pt>
          <cx:pt idx="26098">7.0248238569518184</cx:pt>
          <cx:pt idx="26099">7.022395182541338</cx:pt>
          <cx:pt idx="26100">7.0215792009221474</cx:pt>
          <cx:pt idx="26101">7.0212427411033866</cx:pt>
          <cx:pt idx="26102">7.0196507271027633</cx:pt>
          <cx:pt idx="26103">7.0184477154482856</cx:pt>
          <cx:pt idx="26104">7.0142008401146043</cx:pt>
          <cx:pt idx="26105">7.0131476224658078</cx:pt>
          <cx:pt idx="26106">7.0104075964352006</cx:pt>
          <cx:pt idx="26107">7.0100198425048816</cx:pt>
          <cx:pt idx="26108">7.0097376209558302</cx:pt>
          <cx:pt idx="26109">7.009691254875082</cx:pt>
          <cx:pt idx="26110">7.009389967555375</cx:pt>
          <cx:pt idx="26111">7.0092954711438642</cx:pt>
          <cx:pt idx="26112">7.0090375190279817</cx:pt>
          <cx:pt idx="26113">7.008824800020931</cx:pt>
          <cx:pt idx="26114">7.0086963376149836</cx:pt>
          <cx:pt idx="26115">7.0075185076839492</cx:pt>
          <cx:pt idx="26116">7.0075163900867548</cx:pt>
          <cx:pt idx="26117">7.0071353180921072</cx:pt>
          <cx:pt idx="26118">7.0060970600147714</cx:pt>
          <cx:pt idx="26119">7.0054369031693913</cx:pt>
          <cx:pt idx="26120">7.0050381934733474</cx:pt>
          <cx:pt idx="26121">7.0045181245159656</cx:pt>
          <cx:pt idx="26122">7.0039716322006456</cx:pt>
          <cx:pt idx="26123">7.0038442207879514</cx:pt>
          <cx:pt idx="26124">7.0036445966868648</cx:pt>
          <cx:pt idx="26125">7.0033861433715217</cx:pt>
          <cx:pt idx="26126">7.0031246075967264</cx:pt>
          <cx:pt idx="26127">7.0027503417785244</cx:pt>
          <cx:pt idx="26128">7.0026148057540052</cx:pt>
          <cx:pt idx="26129">7.0021187740574167</cx:pt>
          <cx:pt idx="26130">7.0020756920429612</cx:pt>
          <cx:pt idx="26131">7.0010359317883752</cx:pt>
          <cx:pt idx="26132">7.0002296327594431</cx:pt>
          <cx:pt idx="26133">6.9991091697923418</cx:pt>
          <cx:pt idx="26134">6.9985104090098806</cx:pt>
          <cx:pt idx="26135">6.9963731052543761</cx:pt>
          <cx:pt idx="26136">6.9947371361954138</cx:pt>
          <cx:pt idx="26137">6.9935228924675048</cx:pt>
          <cx:pt idx="26138">6.9933173524517072</cx:pt>
          <cx:pt idx="26139">6.9927914070751722</cx:pt>
          <cx:pt idx="26140">6.9926673212169694</cx:pt>
          <cx:pt idx="26141">6.9919330168901546</cx:pt>
          <cx:pt idx="26142">6.9912158778971669</cx:pt>
          <cx:pt idx="26143">6.9906370475493471</cx:pt>
          <cx:pt idx="26144">6.9904331206831092</cx:pt>
          <cx:pt idx="26145">6.9897893903985393</cx:pt>
          <cx:pt idx="26146">6.9885039944776617</cx:pt>
          <cx:pt idx="26147">6.9883786353639357</cx:pt>
          <cx:pt idx="26148">6.9875904756234561</cx:pt>
          <cx:pt idx="26149">6.9868823565773406</cx:pt>
          <cx:pt idx="26150">6.9845087406028936</cx:pt>
          <cx:pt idx="26151">6.9844631022893067</cx:pt>
          <cx:pt idx="26152">6.9804517982973664</cx:pt>
          <cx:pt idx="26153">6.9802814030208484</cx:pt>
          <cx:pt idx="26154">6.9798088503559281</cx:pt>
          <cx:pt idx="26155">6.9791231924169317</cx:pt>
          <cx:pt idx="26156">6.9778831423415584</cx:pt>
          <cx:pt idx="26157">6.9761612918883236</cx:pt>
          <cx:pt idx="26158">6.9752116806872211</cx:pt>
          <cx:pt idx="26159">6.9743042457129327</cx:pt>
          <cx:pt idx="26160">6.9736333167304503</cx:pt>
          <cx:pt idx="26161">6.9726345063345292</cx:pt>
          <cx:pt idx="26162">6.972098977697927</cx:pt>
          <cx:pt idx="26163">6.9677383693351373</cx:pt>
          <cx:pt idx="26164">6.9677297224296666</cx:pt>
          <cx:pt idx="26165">6.9674576020299197</cx:pt>
          <cx:pt idx="26166">6.9673718487755929</cx:pt>
          <cx:pt idx="26167">6.9664103887880513</cx:pt>
          <cx:pt idx="26168">6.9657652813146704</cx:pt>
          <cx:pt idx="26169">6.9651475064128414</cx:pt>
          <cx:pt idx="26170">6.9646831513829968</cx:pt>
          <cx:pt idx="26171">6.9635212375488242</cx:pt>
          <cx:pt idx="26172">6.963035871684788</cx:pt>
          <cx:pt idx="26173">6.9626841918693128</cx:pt>
          <cx:pt idx="26174">6.9623529575021212</cx:pt>
          <cx:pt idx="26175">6.9621689764378596</cx:pt>
          <cx:pt idx="26176">6.9615865987730148</cx:pt>
          <cx:pt idx="26177">6.9612003167516239</cx:pt>
          <cx:pt idx="26178">6.9608555660608102</cx:pt>
          <cx:pt idx="26179">6.9606728375565448</cx:pt>
          <cx:pt idx="26180">6.9602417321606076</cx:pt>
          <cx:pt idx="26181">6.9602304578117256</cx:pt>
          <cx:pt idx="26182">6.9597838863522759</cx:pt>
          <cx:pt idx="26183">6.9594870164289269</cx:pt>
          <cx:pt idx="26184">6.9590184826043098</cx:pt>
          <cx:pt idx="26185">6.9588050827585093</cx:pt>
          <cx:pt idx="26186">6.958687124621167</cx:pt>
          <cx:pt idx="26187">6.9582140991519621</cx:pt>
          <cx:pt idx="26188">6.9573023020470917</cx:pt>
          <cx:pt idx="26189">6.9568976336382811</cx:pt>
          <cx:pt idx="26190">6.9559260811446038</cx:pt>
          <cx:pt idx="26191">6.955716046969604</cx:pt>
          <cx:pt idx="26192">6.9547069890696287</cx:pt>
          <cx:pt idx="26193">6.9544169700443472</cx:pt>
          <cx:pt idx="26194">6.954152497745679</cx:pt>
          <cx:pt idx="26195">6.9535691472939334</cx:pt>
          <cx:pt idx="26196">6.9532609370554592</cx:pt>
          <cx:pt idx="26197">6.9530208081893168</cx:pt>
          <cx:pt idx="26198">6.9528816525598076</cx:pt>
          <cx:pt idx="26199">6.9525339082864779</cx:pt>
          <cx:pt idx="26200">6.950947095494282</cx:pt>
          <cx:pt idx="26201">6.9503786991675307</cx:pt>
          <cx:pt idx="26202">6.9502951739260519</cx:pt>
          <cx:pt idx="26203">6.9502395565512849</cx:pt>
          <cx:pt idx="26204">6.9500256890957974</cx:pt>
          <cx:pt idx="26205">6.9482730699690771</cx:pt>
          <cx:pt idx="26206">6.947214656319205</cx:pt>
          <cx:pt idx="26207">6.9465387909898109</cx:pt>
          <cx:pt idx="26208">6.9443792842865104</cx:pt>
          <cx:pt idx="26209">6.9442558745341314</cx:pt>
          <cx:pt idx="26210">6.9440438915555376</cx:pt>
          <cx:pt idx="26211">6.9427346282065772</cx:pt>
          <cx:pt idx="26212">6.94253273355557</cx:pt>
          <cx:pt idx="26213">6.942091021125087</cx:pt>
          <cx:pt idx="26214">6.9420089329556873</cx:pt>
          <cx:pt idx="26215">6.9419595970362957</cx:pt>
          <cx:pt idx="26216">6.9411907625811553</cx:pt>
          <cx:pt idx="26217">6.9411464502299332</cx:pt>
          <cx:pt idx="26218">6.9403253243970768</cx:pt>
          <cx:pt idx="26219">6.939879029347666</cx:pt>
          <cx:pt idx="26220">6.9395119644978189</cx:pt>
          <cx:pt idx="26221">6.9384170743035174</cx:pt>
          <cx:pt idx="26222">6.9370419037065636</cx:pt>
          <cx:pt idx="26223">6.9360491337514336</cx:pt>
          <cx:pt idx="26224">6.9357068503321964</cx:pt>
          <cx:pt idx="26225">6.9352637135556279</cx:pt>
          <cx:pt idx="26226">6.9351700506924807</cx:pt>
          <cx:pt idx="26227">6.9347577438897714</cx:pt>
          <cx:pt idx="26228">6.9346996971611441</cx:pt>
          <cx:pt idx="26229">6.9327513629936997</cx:pt>
          <cx:pt idx="26230">6.9315492955536708</cx:pt>
          <cx:pt idx="26231">6.9287632275434667</cx:pt>
          <cx:pt idx="26232">6.9287516444000996</cx:pt>
          <cx:pt idx="26233">6.9281437344192707</cx:pt>
          <cx:pt idx="26234">6.927264623400065</cx:pt>
          <cx:pt idx="26235">6.9258808049639562</cx:pt>
          <cx:pt idx="26236">6.9254096869776136</cx:pt>
          <cx:pt idx="26237">6.9251301277299611</cx:pt>
          <cx:pt idx="26238">6.9244803129631194</cx:pt>
          <cx:pt idx="26239">6.9241255621103681</cx:pt>
          <cx:pt idx="26240">6.9226182550480884</cx:pt>
          <cx:pt idx="26241">6.9224526629382543</cx:pt>
          <cx:pt idx="26242">6.9223610354108844</cx:pt>
          <cx:pt idx="26243">6.9215852386963581</cx:pt>
          <cx:pt idx="26244">6.9212908915709441</cx:pt>
          <cx:pt idx="26245">6.920844167900805</cx:pt>
          <cx:pt idx="26246">6.9203428280593009</cx:pt>
          <cx:pt idx="26247">6.9179051019301347</cx:pt>
          <cx:pt idx="26248">6.9177953301619226</cx:pt>
          <cx:pt idx="26249">6.9166896314919377</cx:pt>
          <cx:pt idx="26250">6.9164189320572973</cx:pt>
          <cx:pt idx="26251">6.9161112865602963</cx:pt>
          <cx:pt idx="26252">6.9150996680113348</cx:pt>
          <cx:pt idx="26253">6.9149952349061374</cx:pt>
          <cx:pt idx="26254">6.9145947241078769</cx:pt>
          <cx:pt idx="26255">6.9140405050764322</cx:pt>
          <cx:pt idx="26256">6.9139723730627543</cx:pt>
          <cx:pt idx="26257">6.9139700459701956</cx:pt>
          <cx:pt idx="26258">6.9131689740257452</cx:pt>
          <cx:pt idx="26259">6.9122169353722382</cx:pt>
          <cx:pt idx="26260">6.9120747248820393</cx:pt>
          <cx:pt idx="26261">6.9110556560820449</cx:pt>
          <cx:pt idx="26262">6.9107190343780696</cx:pt>
          <cx:pt idx="26263">6.9106460735562409</cx:pt>
          <cx:pt idx="26264">6.9105765829120189</cx:pt>
          <cx:pt idx="26265">6.9100314595018126</cx:pt>
          <cx:pt idx="26266">6.909869781263331</cx:pt>
          <cx:pt idx="26267">6.9093468377726079</cx:pt>
          <cx:pt idx="26268">6.9090829607951756</cx:pt>
          <cx:pt idx="26269">6.9083589669804599</cx:pt>
          <cx:pt idx="26270">6.9083010294263891</cx:pt>
          <cx:pt idx="26271">6.9075198786142513</cx:pt>
          <cx:pt idx="26272">6.9073416360595381</cx:pt>
          <cx:pt idx="26273">6.9070933979237132</cx:pt>
          <cx:pt idx="26274">6.9066394715731656</cx:pt>
          <cx:pt idx="26275">6.9058852334275178</cx:pt>
          <cx:pt idx="26276">6.9050802747016613</cx:pt>
          <cx:pt idx="26277">6.9036582068602064</cx:pt>
          <cx:pt idx="26278">6.9032325113971682</cx:pt>
          <cx:pt idx="26279">6.9017792167216712</cx:pt>
          <cx:pt idx="26280">6.9003701747152739</cx:pt>
          <cx:pt idx="26281">6.9000611449004001</cx:pt>
          <cx:pt idx="26282">6.8994135849949849</cx:pt>
          <cx:pt idx="26283">6.8993386241043551</cx:pt>
          <cx:pt idx="26284">6.8993072902411274</cx:pt>
          <cx:pt idx="26285">6.8991424402300021</cx:pt>
          <cx:pt idx="26286">6.8987498510404883</cx:pt>
          <cx:pt idx="26287">6.8979879347327318</cx:pt>
          <cx:pt idx="26288">6.8970119723593708</cx:pt>
          <cx:pt idx="26289">6.8967630006600924</cx:pt>
          <cx:pt idx="26290">6.896269540084508</cx:pt>
          <cx:pt idx="26291">6.8961264616201543</cx:pt>
          <cx:pt idx="26292">6.8958243085846904</cx:pt>
          <cx:pt idx="26293">6.8949927902901544</cx:pt>
          <cx:pt idx="26294">6.8947737446168968</cx:pt>
          <cx:pt idx="26295">6.8942405433933711</cx:pt>
          <cx:pt idx="26296">6.8941938496449726</cx:pt>
          <cx:pt idx="26297">6.8938597481349602</cx:pt>
          <cx:pt idx="26298">6.8932481658251517</cx:pt>
          <cx:pt idx="26299">6.8931745886408669</cx:pt>
          <cx:pt idx="26300">6.8923820892384757</cx:pt>
          <cx:pt idx="26301">6.8915759467544646</cx:pt>
          <cx:pt idx="26302">6.8902259068674168</cx:pt>
          <cx:pt idx="26303">6.8877336267123086</cx:pt>
          <cx:pt idx="26304">6.8874519252964106</cx:pt>
          <cx:pt idx="26305">6.8868426485052261</cx:pt>
          <cx:pt idx="26306">6.8855891322023011</cx:pt>
          <cx:pt idx="26307">6.8849528310228791</cx:pt>
          <cx:pt idx="26308">6.8842398212136784</cx:pt>
          <cx:pt idx="26309">6.884179536638305</cx:pt>
          <cx:pt idx="26310">6.8840907247913572</cx:pt>
          <cx:pt idx="26311">6.88397488038206</cx:pt>
          <cx:pt idx="26312">6.8835593056312288</cx:pt>
          <cx:pt idx="26313">6.8826569569292149</cx:pt>
          <cx:pt idx="26314">6.8822421966686367</cx:pt>
          <cx:pt idx="26315">6.88084805705817</cx:pt>
          <cx:pt idx="26316">6.8781923622377397</cx:pt>
          <cx:pt idx="26317">6.8780691092092709</cx:pt>
          <cx:pt idx="26318">6.8770978998325276</cx:pt>
          <cx:pt idx="26319">6.8754959803661819</cx:pt>
          <cx:pt idx="26320">6.8753616760307192</cx:pt>
          <cx:pt idx="26321">6.8745467869968726</cx:pt>
          <cx:pt idx="26322">6.8738851827013283</cx:pt>
          <cx:pt idx="26323">6.8738752715255274</cx:pt>
          <cx:pt idx="26324">6.8735583620615239</cx:pt>
          <cx:pt idx="26325">6.873470382438275</cx:pt>
          <cx:pt idx="26326">6.8730235876727264</cx:pt>
          <cx:pt idx="26327">6.8729996486520646</cx:pt>
          <cx:pt idx="26328">6.87289521152403</cx:pt>
          <cx:pt idx="26329">6.8715415608389616</cx:pt>
          <cx:pt idx="26330">6.8715111188756479</cx:pt>
          <cx:pt idx="26331">6.8712594035725409</cx:pt>
          <cx:pt idx="26332">6.871232404704239</cx:pt>
          <cx:pt idx="26333">6.8711070155965626</cx:pt>
          <cx:pt idx="26334">6.8709774465630788</cx:pt>
          <cx:pt idx="26335">6.870359922903206</cx:pt>
          <cx:pt idx="26336">6.869343332729196</cx:pt>
          <cx:pt idx="26337">6.8678141643810058</cx:pt>
          <cx:pt idx="26338">6.8675649436936741</cx:pt>
          <cx:pt idx="26339">6.8671008369100921</cx:pt>
          <cx:pt idx="26340">6.8663892836964804</cx:pt>
          <cx:pt idx="26341">6.8663009303039493</cx:pt>
          <cx:pt idx="26342">6.8662819829071617</cx:pt>
          <cx:pt idx="26343">6.8641148997052897</cx:pt>
          <cx:pt idx="26344">6.8640635188683641</cx:pt>
          <cx:pt idx="26345">6.8638155939176864</cx:pt>
          <cx:pt idx="26346">6.8635077371393463</cx:pt>
          <cx:pt idx="26347">6.8634640671448004</cx:pt>
          <cx:pt idx="26348">6.8629804726923336</cx:pt>
          <cx:pt idx="26349">6.8615202666816124</cx:pt>
          <cx:pt idx="26350">6.8610143873620011</cx:pt>
          <cx:pt idx="26351">6.8609746249481782</cx:pt>
          <cx:pt idx="26352">6.8602536983079343</cx:pt>
          <cx:pt idx="26353">6.8599422131871197</cx:pt>
          <cx:pt idx="26354">6.8592021360643791</cx:pt>
          <cx:pt idx="26355">6.8584752464265808</cx:pt>
          <cx:pt idx="26356">6.856338597018639</cx:pt>
          <cx:pt idx="26357">6.8544018009485352</cx:pt>
          <cx:pt idx="26358">6.853831872384669</cx:pt>
          <cx:pt idx="26359">6.8537460761950317</cx:pt>
          <cx:pt idx="26360">6.8531637531016987</cx:pt>
          <cx:pt idx="26361">6.8530434874253601</cx:pt>
          <cx:pt idx="26362">6.8517922105050841</cx:pt>
          <cx:pt idx="26363">6.8512967884028022</cx:pt>
          <cx:pt idx="26364">6.8509029919496216</cx:pt>
          <cx:pt idx="26365">6.8499463239557148</cx:pt>
          <cx:pt idx="26366">6.8498345109580567</cx:pt>
          <cx:pt idx="26367">6.8497505947904269</cx:pt>
          <cx:pt idx="26368">6.8493520609717917</cx:pt>
          <cx:pt idx="26369">6.8442418854766558</cx:pt>
          <cx:pt idx="26370">6.8436438139323057</cx:pt>
          <cx:pt idx="26371">6.8426405628575591</cx:pt>
          <cx:pt idx="26372">6.8413646549616027</cx:pt>
          <cx:pt idx="26373">6.8407528425612538</cx:pt>
          <cx:pt idx="26374">6.8398836706586659</cx:pt>
          <cx:pt idx="26375">6.8389331674446936</cx:pt>
          <cx:pt idx="26376">6.8387294597662658</cx:pt>
          <cx:pt idx="26377">6.8385753244577723</cx:pt>
          <cx:pt idx="26378">6.8353912559596521</cx:pt>
          <cx:pt idx="26379">6.8339159065467712</cx:pt>
          <cx:pt idx="26380">6.8334579762967707</cx:pt>
          <cx:pt idx="26381">6.8331131525201219</cx:pt>
          <cx:pt idx="26382">6.8315568434801133</cx:pt>
          <cx:pt idx="26383">6.8312926890189374</cx:pt>
          <cx:pt idx="26384">6.8312341097977196</cx:pt>
          <cx:pt idx="26385">6.8309497916086164</cx:pt>
          <cx:pt idx="26386">6.830256253148927</cx:pt>
          <cx:pt idx="26387">6.8294981332423594</cx:pt>
          <cx:pt idx="26388">6.8281258763820327</cx:pt>
          <cx:pt idx="26389">6.8280519188956594</cx:pt>
          <cx:pt idx="26390">6.8277517672397234</cx:pt>
          <cx:pt idx="26391">6.8274318876968794</cx:pt>
          <cx:pt idx="26392">6.8260158128952098</cx:pt>
          <cx:pt idx="26393">6.8241921758126436</cx:pt>
          <cx:pt idx="26394">6.8229511081053396</cx:pt>
          <cx:pt idx="26395">6.8229446803662439</cx:pt>
          <cx:pt idx="26396">6.8212250911506667</cx:pt>
          <cx:pt idx="26397">6.8208062453150804</cx:pt>
          <cx:pt idx="26398">6.8195188363997934</cx:pt>
          <cx:pt idx="26399">6.8185153054204326</cx:pt>
          <cx:pt idx="26400">6.8184481241134147</cx:pt>
          <cx:pt idx="26401">6.8181349114888077</cx:pt>
          <cx:pt idx="26402">6.8178305040127523</cx:pt>
          <cx:pt idx="26403">6.8176551358987227</cx:pt>
          <cx:pt idx="26404">6.8172274641699833</cx:pt>
          <cx:pt idx="26405">6.8169983700581538</cx:pt>
          <cx:pt idx="26406">6.8166235648380642</cx:pt>
          <cx:pt idx="26407">6.8165935899072219</cx:pt>
          <cx:pt idx="26408">6.8165106372949102</cx:pt>
          <cx:pt idx="26409">6.8158361260816784</cx:pt>
          <cx:pt idx="26410">6.8154688039210303</cx:pt>
          <cx:pt idx="26411">6.814835572280999</cx:pt>
          <cx:pt idx="26412">6.8145083341601467</cx:pt>
          <cx:pt idx="26413">6.8143092491299297</cx:pt>
          <cx:pt idx="26414">6.8142968632162946</cx:pt>
          <cx:pt idx="26415">6.8123653648781346</cx:pt>
          <cx:pt idx="26416">6.8111535441051796</cx:pt>
          <cx:pt idx="26417">6.8110802679533906</cx:pt>
          <cx:pt idx="26418">6.811061937641794</cx:pt>
          <cx:pt idx="26419">6.8110518506651658</cx:pt>
          <cx:pt idx="26420">6.8100107060435358</cx:pt>
          <cx:pt idx="26421">6.8099392669545384</cx:pt>
          <cx:pt idx="26422">6.8098382016995238</cx:pt>
          <cx:pt idx="26423">6.8085097953133138</cx:pt>
          <cx:pt idx="26424">6.808471727128242</cx:pt>
          <cx:pt idx="26425">6.8074908265876948</cx:pt>
          <cx:pt idx="26426">6.8072005965854343</cx:pt>
          <cx:pt idx="26427">6.806801495689359</cx:pt>
          <cx:pt idx="26428">6.8066754605787256</cx:pt>
          <cx:pt idx="26429">6.8061882718391002</cx:pt>
          <cx:pt idx="26430">6.8059355127042362</cx:pt>
          <cx:pt idx="26431">6.8059347031777824</cx:pt>
          <cx:pt idx="26432">6.8058875730347399</cx:pt>
          <cx:pt idx="26433">6.8051068553037686</cx:pt>
          <cx:pt idx="26434">6.805040655272852</cx:pt>
          <cx:pt idx="26435">6.8038189935306272</cx:pt>
          <cx:pt idx="26436">6.8037656463343792</cx:pt>
          <cx:pt idx="26437">6.8027998319841947</cx:pt>
          <cx:pt idx="26438">6.8014972151708761</cx:pt>
          <cx:pt idx="26439">6.8008955771848516</cx:pt>
          <cx:pt idx="26440">6.8002143462222984</cx:pt>
          <cx:pt idx="26441">6.800212559065935</cx:pt>
          <cx:pt idx="26442">6.8000423337882268</cx:pt>
          <cx:pt idx="26443">6.7998505902920847</cx:pt>
          <cx:pt idx="26444">6.7980769170470294</cx:pt>
          <cx:pt idx="26445">6.7978291389465832</cx:pt>
          <cx:pt idx="26446">6.7975890635690819</cx:pt>
          <cx:pt idx="26447">6.7974489859185816</cx:pt>
          <cx:pt idx="26448">6.7968532659860008</cx:pt>
          <cx:pt idx="26449">6.7954670874331189</cx:pt>
          <cx:pt idx="26450">6.7950096047934201</cx:pt>
          <cx:pt idx="26451">6.7942542377100441</cx:pt>
          <cx:pt idx="26452">6.7941960109874673</cx:pt>
          <cx:pt idx="26453">6.7941604116233254</cx:pt>
          <cx:pt idx="26454">6.7938339088973763</cx:pt>
          <cx:pt idx="26455">6.7934635337614644</cx:pt>
          <cx:pt idx="26456">6.7927547663568992</cx:pt>
          <cx:pt idx="26457">6.7926784119308703</cx:pt>
          <cx:pt idx="26458">6.7926641284652813</cx:pt>
          <cx:pt idx="26459">6.7912761016713077</cx:pt>
          <cx:pt idx="26460">6.7912716921613994</cx:pt>
          <cx:pt idx="26461">6.7911864280266876</cx:pt>
          <cx:pt idx="26462">6.7911582020174057</cx:pt>
          <cx:pt idx="26463">6.7901736119948444</cx:pt>
          <cx:pt idx="26464">6.7892192349883116</cx:pt>
          <cx:pt idx="26465">6.7880059486353517</cx:pt>
          <cx:pt idx="26466">6.7869753118329594</cx:pt>
          <cx:pt idx="26467">6.7858175174267812</cx:pt>
          <cx:pt idx="26468">6.7845065097884918</cx:pt>
          <cx:pt idx="26469">6.7838827563005353</cx:pt>
          <cx:pt idx="26470">6.7837268783217786</cx:pt>
          <cx:pt idx="26471">6.7825807365301891</cx:pt>
          <cx:pt idx="26472">6.7821075343423161</cx:pt>
          <cx:pt idx="26473">6.7809353806077706</cx:pt>
          <cx:pt idx="26474">6.7792729919735466</cx:pt>
          <cx:pt idx="26475">6.7761204071751679</cx:pt>
          <cx:pt idx="26476">6.7759958692338387</cx:pt>
          <cx:pt idx="26477">6.7745358223168202</cx:pt>
          <cx:pt idx="26478">6.7734323765928837</cx:pt>
          <cx:pt idx="26479">6.7733109456657461</cx:pt>
          <cx:pt idx="26480">6.7730483793650791</cx:pt>
          <cx:pt idx="26481">6.7727695674322543</cx:pt>
          <cx:pt idx="26482">6.772294270371745</cx:pt>
          <cx:pt idx="26483">6.7722222387716151</cx:pt>
          <cx:pt idx="26484">6.7721820947015026</cx:pt>
          <cx:pt idx="26485">6.7716766569706293</cx:pt>
          <cx:pt idx="26486">6.7712010371983267</cx:pt>
          <cx:pt idx="26487">6.7702730542606284</cx:pt>
          <cx:pt idx="26488">6.7700382924682669</cx:pt>
          <cx:pt idx="26489">6.7691759767855304</cx:pt>
          <cx:pt idx="26490">6.7683893307625542</cx:pt>
          <cx:pt idx="26491">6.7674531732747107</cx:pt>
          <cx:pt idx="26492">6.7625662381701206</cx:pt>
          <cx:pt idx="26493">6.7622930962652736</cx:pt>
          <cx:pt idx="26494">6.7614820087166976</cx:pt>
          <cx:pt idx="26495">6.7609958333493259</cx:pt>
          <cx:pt idx="26496">6.7605721858255379</cx:pt>
          <cx:pt idx="26497">6.7596488133995773</cx:pt>
          <cx:pt idx="26498">6.7590325278631331</cx:pt>
          <cx:pt idx="26499">6.7581522525973732</cx:pt>
          <cx:pt idx="26500">6.7579955854597209</cx:pt>
          <cx:pt idx="26501">6.7576943233400684</cx:pt>
          <cx:pt idx="26502">6.7576261707705347</cx:pt>
          <cx:pt idx="26503">6.7554633743712964</cx:pt>
          <cx:pt idx="26504">6.7552771100727877</cx:pt>
          <cx:pt idx="26505">6.7548360236384424</cx:pt>
          <cx:pt idx="26506">6.7548264911773366</cx:pt>
          <cx:pt idx="26507">6.7546426974464158</cx:pt>
          <cx:pt idx="26508">6.7538074745604373</cx:pt>
          <cx:pt idx="26509">6.7521438417767952</cx:pt>
          <cx:pt idx="26510">6.7520786575762521</cx:pt>
          <cx:pt idx="26511">6.7516054725993273</cx:pt>
          <cx:pt idx="26512">6.7514128492744474</cx:pt>
          <cx:pt idx="26513">6.7512781740715662</cx:pt>
          <cx:pt idx="26514">6.750850479354968</cx:pt>
          <cx:pt idx="26515">6.7496339419142108</cx:pt>
          <cx:pt idx="26516">6.7489493849765188</cx:pt>
          <cx:pt idx="26517">6.7484178365398551</cx:pt>
          <cx:pt idx="26518">6.7479023832571192</cx:pt>
          <cx:pt idx="26519">6.7467421751533623</cx:pt>
          <cx:pt idx="26520">6.7458854392698706</cx:pt>
          <cx:pt idx="26521">6.7441610173818756</cx:pt>
          <cx:pt idx="26522">6.7431297999911859</cx:pt>
          <cx:pt idx="26523">6.7423966910320692</cx:pt>
          <cx:pt idx="26524">6.7404823200498702</cx:pt>
          <cx:pt idx="26525">6.7389132849097324</cx:pt>
          <cx:pt idx="26526">6.7388715649361499</cx:pt>
          <cx:pt idx="26527">6.7383712349229201</cx:pt>
          <cx:pt idx="26528">6.7382648108819581</cx:pt>
          <cx:pt idx="26529">6.7378218078023604</cx:pt>
          <cx:pt idx="26530">6.7374395877161941</cx:pt>
          <cx:pt idx="26531">6.7363485690831189</cx:pt>
          <cx:pt idx="26532">6.7360513111480653</cx:pt>
          <cx:pt idx="26533">6.7360481065659794</cx:pt>
          <cx:pt idx="26534">6.7345902390110703</cx:pt>
          <cx:pt idx="26535">6.7339397346206686</cx:pt>
          <cx:pt idx="26536">6.7337228680653158</cx:pt>
          <cx:pt idx="26537">6.7334434167338131</cx:pt>
          <cx:pt idx="26538">6.7323071917420876</cx:pt>
          <cx:pt idx="26539">6.731710838976718</cx:pt>
          <cx:pt idx="26540">6.7316364439801903</cx:pt>
          <cx:pt idx="26541">6.731340204587374</cx:pt>
          <cx:pt idx="26542">6.7309395253801716</cx:pt>
          <cx:pt idx="26543">6.7304251453477484</cx:pt>
          <cx:pt idx="26544">6.7304187665003568</cx:pt>
          <cx:pt idx="26545">6.7303250830410946</cx:pt>
          <cx:pt idx="26546">6.7301447862683261</cx:pt>
          <cx:pt idx="26547">6.7300538455092669</cx:pt>
          <cx:pt idx="26548">6.7300493764119187</cx:pt>
          <cx:pt idx="26549">6.7300370552474522</cx:pt>
          <cx:pt idx="26550">6.7285901523226226</cx:pt>
          <cx:pt idx="26551">6.7281369274950116</cx:pt>
          <cx:pt idx="26552">6.7267167204413072</cx:pt>
          <cx:pt idx="26553">6.7262236745032569</cx:pt>
          <cx:pt idx="26554">6.7255573123785846</cx:pt>
          <cx:pt idx="26555">6.7245116862593974</cx:pt>
          <cx:pt idx="26556">6.7238497563126938</cx:pt>
          <cx:pt idx="26557">6.7234801160797151</cx:pt>
          <cx:pt idx="26558">6.7223093890279753</cx:pt>
          <cx:pt idx="26559">6.7188103911383452</cx:pt>
          <cx:pt idx="26560">6.718664993265266</cx:pt>
          <cx:pt idx="26561">6.7173530992107624</cx:pt>
          <cx:pt idx="26562">6.7171159262025864</cx:pt>
          <cx:pt idx="26563">6.7162207536398748</cx:pt>
          <cx:pt idx="26564">6.7160947620282627</cx:pt>
          <cx:pt idx="26565">6.7146516820972346</cx:pt>
          <cx:pt idx="26566">6.7132640262358576</cx:pt>
          <cx:pt idx="26567">6.71296403071862</cx:pt>
          <cx:pt idx="26568">6.7118876988188187</cx:pt>
          <cx:pt idx="26569">6.7116765164869694</cx:pt>
          <cx:pt idx="26570">6.7104975822172879</cx:pt>
          <cx:pt idx="26571">6.7101691147332181</cx:pt>
          <cx:pt idx="26572">6.7087319859685381</cx:pt>
          <cx:pt idx="26573">6.7084061806501936</cx:pt>
          <cx:pt idx="26574">6.7082546363255462</cx:pt>
          <cx:pt idx="26575">6.708231917651271</cx:pt>
          <cx:pt idx="26576">6.7078359225553834</cx:pt>
          <cx:pt idx="26577">6.7077833176920976</cx:pt>
          <cx:pt idx="26578">6.7077020320469556</cx:pt>
          <cx:pt idx="26579">6.707495166915094</cx:pt>
          <cx:pt idx="26580">6.7074459805584077</cx:pt>
          <cx:pt idx="26581">6.7073818636311566</cx:pt>
          <cx:pt idx="26582">6.7066265375255254</cx:pt>
          <cx:pt idx="26583">6.7064806471842262</cx:pt>
          <cx:pt idx="26584">6.7061539549763376</cx:pt>
          <cx:pt idx="26585">6.7059387749292672</cx:pt>
          <cx:pt idx="26586">6.7046533269889421</cx:pt>
          <cx:pt idx="26587">6.7045060942577877</cx:pt>
          <cx:pt idx="26588">6.7040238871831788</cx:pt>
          <cx:pt idx="26589">6.7036930006149449</cx:pt>
          <cx:pt idx="26590">6.7036886570385397</cx:pt>
          <cx:pt idx="26591">6.7035978370397711</cx:pt>
          <cx:pt idx="26592">6.7031028119158824</cx:pt>
          <cx:pt idx="26593">6.7021434304367427</cx:pt>
          <cx:pt idx="26594">6.7018357052848669</cx:pt>
          <cx:pt idx="26595">6.7014203328610469</cx:pt>
          <cx:pt idx="26596">6.7010510249354018</cx:pt>
          <cx:pt idx="26597">6.7003983408689116</cx:pt>
          <cx:pt idx="26598">6.6987373530068526</cx:pt>
          <cx:pt idx="26599">6.6985429054848913</cx:pt>
          <cx:pt idx="26600">6.6982519605014206</cx:pt>
          <cx:pt idx="26601">6.6971709096830407</cx:pt>
          <cx:pt idx="26602">6.697040533418555</cx:pt>
          <cx:pt idx="26603">6.6963678528844151</cx:pt>
          <cx:pt idx="26604">6.695961808753462</cx:pt>
          <cx:pt idx="26605">6.6950652112200482</cx:pt>
          <cx:pt idx="26606">6.694943086641163</cx:pt>
          <cx:pt idx="26607">6.6942036728098913</cx:pt>
          <cx:pt idx="26608">6.6940872498428297</cx:pt>
          <cx:pt idx="26609">6.6940818640067334</cx:pt>
          <cx:pt idx="26610">6.6940193878048948</cx:pt>
          <cx:pt idx="26611">6.6928681575662923</cx:pt>
          <cx:pt idx="26612">6.6926669979289386</cx:pt>
          <cx:pt idx="26613">6.6912109502266404</cx:pt>
          <cx:pt idx="26614">6.6911095083957273</cx:pt>
          <cx:pt idx="26615">6.689201708562349</cx:pt>
          <cx:pt idx="26616">6.6878141282222412</cx:pt>
          <cx:pt idx="26617">6.687401184626296</cx:pt>
          <cx:pt idx="26618">6.6863205558582104</cx:pt>
          <cx:pt idx="26619">6.6860977805883168</cx:pt>
          <cx:pt idx="26620">6.6858903668160607</cx:pt>
          <cx:pt idx="26621">6.6839359300463457</cx:pt>
          <cx:pt idx="26622">6.6825272258343462</cx:pt>
          <cx:pt idx="26623">6.6821545281579624</cx:pt>
          <cx:pt idx="26624">6.6818918776903962</cx:pt>
          <cx:pt idx="26625">6.6812549270679726</cx:pt>
          <cx:pt idx="26626">6.6810093061558353</cx:pt>
          <cx:pt idx="26627">6.6803716713678281</cx:pt>
          <cx:pt idx="26628">6.6800129598151177</cx:pt>
          <cx:pt idx="26629">6.6799506990515294</cx:pt>
          <cx:pt idx="26630">6.6796643187330602</cx:pt>
          <cx:pt idx="26631">6.6794730773693409</cx:pt>
          <cx:pt idx="26632">6.6792703955116757</cx:pt>
          <cx:pt idx="26633">6.6770315857517106</cx:pt>
          <cx:pt idx="26634">6.6763589787549549</cx:pt>
          <cx:pt idx="26635">6.6760191323422493</cx:pt>
          <cx:pt idx="26636">6.6751076374708136</cx:pt>
          <cx:pt idx="26637">6.6748513791953954</cx:pt>
          <cx:pt idx="26638">6.6721312914821818</cx:pt>
          <cx:pt idx="26639">6.6710807162821686</cx:pt>
          <cx:pt idx="26640">6.6706373017861393</cx:pt>
          <cx:pt idx="26641">6.669379801844233</cx:pt>
          <cx:pt idx="26642">6.6673204139157827</cx:pt>
          <cx:pt idx="26643">6.666833994066403</cx:pt>
          <cx:pt idx="26644">6.6657403531093991</cx:pt>
          <cx:pt idx="26645">6.6646386660627286</cx:pt>
          <cx:pt idx="26646">6.6640280266264718</cx:pt>
          <cx:pt idx="26647">6.6638671603148829</cx:pt>
          <cx:pt idx="26648">6.6637549624558146</cx:pt>
          <cx:pt idx="26649">6.6622427062610328</cx:pt>
          <cx:pt idx="26650">6.6613252348284577</cx:pt>
          <cx:pt idx="26651">6.6611096487755326</cx:pt>
          <cx:pt idx="26652">6.6602087214550014</cx:pt>
          <cx:pt idx="26653">6.660157539985204</cx:pt>
          <cx:pt idx="26654">6.6601022321912522</cx:pt>
          <cx:pt idx="26655">6.6598672412821251</cx:pt>
          <cx:pt idx="26656">6.6597882104420618</cx:pt>
          <cx:pt idx="26657">6.6592779929629291</cx:pt>
          <cx:pt idx="26658">6.6590857503935066</cx:pt>
          <cx:pt idx="26659">6.6584195908181139</cx:pt>
          <cx:pt idx="26660">6.6583197372769316</cx:pt>
          <cx:pt idx="26661">6.6568751180256971</cx:pt>
          <cx:pt idx="26662">6.6565311827245273</cx:pt>
          <cx:pt idx="26663">6.6559810882801678</cx:pt>
          <cx:pt idx="26664">6.6545187054146426</cx:pt>
          <cx:pt idx="26665">6.6543888545579586</cx:pt>
          <cx:pt idx="26666">6.6540634848075024</cx:pt>
          <cx:pt idx="26667">6.6539602172737702</cx:pt>
          <cx:pt idx="26668">6.6538967985548414</cx:pt>
          <cx:pt idx="26669">6.6534117871491887</cx:pt>
          <cx:pt idx="26670">6.6531244908904092</cx:pt>
          <cx:pt idx="26671">6.652961084864617</cx:pt>
          <cx:pt idx="26672">6.6519291022779576</cx:pt>
          <cx:pt idx="26673">6.6517601601313707</cx:pt>
          <cx:pt idx="26674">6.6517306718229996</cx:pt>
          <cx:pt idx="26675">6.6515461205903366</cx:pt>
          <cx:pt idx="26676">6.6510245601352134</cx:pt>
          <cx:pt idx="26677">6.6507277606765429</cx:pt>
          <cx:pt idx="26678">6.6505276845718289</cx:pt>
          <cx:pt idx="26679">6.6504846174278054</cx:pt>
          <cx:pt idx="26680">6.6498740648341741</cx:pt>
          <cx:pt idx="26681">6.6489816270779611</cx:pt>
          <cx:pt idx="26682">6.6489031332735289</cx:pt>
          <cx:pt idx="26683">6.6477707109244806</cx:pt>
          <cx:pt idx="26684">6.6466066309452509</cx:pt>
          <cx:pt idx="26685">6.6457310053298597</cx:pt>
          <cx:pt idx="26686">6.6455950215206991</cx:pt>
          <cx:pt idx="26687">6.6455091332094858</cx:pt>
          <cx:pt idx="26688">6.644704552314658</cx:pt>
          <cx:pt idx="26689">6.6444006405561407</cx:pt>
          <cx:pt idx="26690">6.6438582575733411</cx:pt>
          <cx:pt idx="26691">6.6434762321324223</cx:pt>
          <cx:pt idx="26692">6.6428826044697757</cx:pt>
          <cx:pt idx="26693">6.6417892359556241</cx:pt>
          <cx:pt idx="26694">6.6414777569296053</cx:pt>
          <cx:pt idx="26695">6.6411327319974776</cx:pt>
          <cx:pt idx="26696">6.6409193773011159</cx:pt>
          <cx:pt idx="26697">6.6408609887564616</cx:pt>
          <cx:pt idx="26698">6.6402911051358089</cx:pt>
          <cx:pt idx="26699">6.6389693345268546</cx:pt>
          <cx:pt idx="26700">6.6389506748850842</cx:pt>
          <cx:pt idx="26701">6.6382028822959516</cx:pt>
          <cx:pt idx="26702">6.6381884178243453</cx:pt>
          <cx:pt idx="26703">6.6375056729868724</cx:pt>
          <cx:pt idx="26704">6.6374781332141826</cx:pt>
          <cx:pt idx="26705">6.6372703338073311</cx:pt>
          <cx:pt idx="26706">6.6365934808926426</cx:pt>
          <cx:pt idx="26707">6.6362998276966696</cx:pt>
          <cx:pt idx="26708">6.6356508712171456</cx:pt>
          <cx:pt idx="26709">6.6333377708821768</cx:pt>
          <cx:pt idx="26710">6.6331789477284353</cx:pt>
          <cx:pt idx="26711">6.6330967988076219</cx:pt>
          <cx:pt idx="26712">6.6325270667929441</cx:pt>
          <cx:pt idx="26713">6.6318235513665922</cx:pt>
          <cx:pt idx="26714">6.6311840519120837</cx:pt>
          <cx:pt idx="26715">6.630618389398367</cx:pt>
          <cx:pt idx="26716">6.629725400150134</cx:pt>
          <cx:pt idx="26717">6.6293543999996931</cx:pt>
          <cx:pt idx="26718">6.6277334880916614</cx:pt>
          <cx:pt idx="26719">6.6277285650005293</cx:pt>
          <cx:pt idx="26720">6.62662755604482</cx:pt>
          <cx:pt idx="26721">6.6245516424809994</cx:pt>
          <cx:pt idx="26722">6.6238585685786537</cx:pt>
          <cx:pt idx="26723">6.623760601036742</cx:pt>
          <cx:pt idx="26724">6.6231574117989052</cx:pt>
          <cx:pt idx="26725">6.6230981702994436</cx:pt>
          <cx:pt idx="26726">6.6230486818535272</cx:pt>
          <cx:pt idx="26727">6.6226990978354978</cx:pt>
          <cx:pt idx="26728">6.6225678924458657</cx:pt>
          <cx:pt idx="26729">6.6214678660976549</cx:pt>
          <cx:pt idx="26730">6.6213912895990186</cx:pt>
          <cx:pt idx="26731">6.6211950173561744</cx:pt>
          <cx:pt idx="26732">6.621085518832917</cx:pt>
          <cx:pt idx="26733">6.6206004742951521</cx:pt>
          <cx:pt idx="26734">6.6200374625799281</cx:pt>
          <cx:pt idx="26735">6.619925928241396</cx:pt>
          <cx:pt idx="26736">6.6176146794817692</cx:pt>
          <cx:pt idx="26737">6.6162077576228464</cx:pt>
          <cx:pt idx="26738">6.6161111790565066</cx:pt>
          <cx:pt idx="26739">6.615860910029653</cx:pt>
          <cx:pt idx="26740">6.6145281477870812</cx:pt>
          <cx:pt idx="26741">6.6144286265895147</cx:pt>
          <cx:pt idx="26742">6.6135225560793698</cx:pt>
          <cx:pt idx="26743">6.611229100055084</cx:pt>
          <cx:pt idx="26744">6.6109879528104356</cx:pt>
          <cx:pt idx="26745">6.6104733643693097</cx:pt>
          <cx:pt idx="26746">6.6103201753350991</cx:pt>
          <cx:pt idx="26747">6.6093256193820036</cx:pt>
          <cx:pt idx="26748">6.6087651162014431</cx:pt>
          <cx:pt idx="26749">6.6073107077215756</cx:pt>
          <cx:pt idx="26750">6.6072840235817836</cx:pt>
          <cx:pt idx="26751">6.6062143753337814</cx:pt>
          <cx:pt idx="26752">6.6060939545933266</cx:pt>
          <cx:pt idx="26753">6.6056536895327502</cx:pt>
          <cx:pt idx="26754">6.604130835014967</cx:pt>
          <cx:pt idx="26755">6.6037924273890356</cx:pt>
          <cx:pt idx="26756">6.602417239559939</cx:pt>
          <cx:pt idx="26757">6.6018934935982374</cx:pt>
          <cx:pt idx="26758">6.6015043601510044</cx:pt>
          <cx:pt idx="26759">6.5995529934695094</cx:pt>
          <cx:pt idx="26760">6.5995166251038047</cx:pt>
          <cx:pt idx="26761">6.5989667607050118</cx:pt>
          <cx:pt idx="26762">6.5984669935594837</cx:pt>
          <cx:pt idx="26763">6.5975613390103343</cx:pt>
          <cx:pt idx="26764">6.5959631627042397</cx:pt>
          <cx:pt idx="26765">6.5958405726443168</cx:pt>
          <cx:pt idx="26766">6.5953180620771086</cx:pt>
          <cx:pt idx="26767">6.5950636636836526</cx:pt>
          <cx:pt idx="26768">6.5946937186856296</cx:pt>
          <cx:pt idx="26769">6.5946121885268427</cx:pt>
          <cx:pt idx="26770">6.5935480029531188</cx:pt>
          <cx:pt idx="26771">6.592897083814715</cx:pt>
          <cx:pt idx="26772">6.5898517735802589</cx:pt>
          <cx:pt idx="26773">6.5879716216456714</cx:pt>
          <cx:pt idx="26774">6.5864982859190304</cx:pt>
          <cx:pt idx="26775">6.5863931392254234</cx:pt>
          <cx:pt idx="26776">6.5861962845697812</cx:pt>
          <cx:pt idx="26777">6.5859131918526881</cx:pt>
          <cx:pt idx="26778">6.5847167327623346</cx:pt>
          <cx:pt idx="26779">6.5837218312870096</cx:pt>
          <cx:pt idx="26780">6.5832768512799849</cx:pt>
          <cx:pt idx="26781">6.5826322581630334</cx:pt>
          <cx:pt idx="26782">6.578847220084981</cx:pt>
          <cx:pt idx="26783">6.5781165010805029</cx:pt>
          <cx:pt idx="26784">6.5779686349738853</cx:pt>
          <cx:pt idx="26785">6.5757719730929516</cx:pt>
          <cx:pt idx="26786">6.5750385983590904</cx:pt>
          <cx:pt idx="26787">6.5741844819395556</cx:pt>
          <cx:pt idx="26788">6.5740608266636604</cx:pt>
          <cx:pt idx="26789">6.574029131568575</cx:pt>
          <cx:pt idx="26790">6.5734715660557406</cx:pt>
          <cx:pt idx="26791">6.5733117870130888</cx:pt>
          <cx:pt idx="26792">6.5726953234258731</cx:pt>
          <cx:pt idx="26793">6.5714407489427114</cx:pt>
          <cx:pt idx="26794">6.5711027362030254</cx:pt>
          <cx:pt idx="26795">6.5708055503505811</cx:pt>
          <cx:pt idx="26796">6.5694433054097363</cx:pt>
          <cx:pt idx="26797">6.5683731138069472</cx:pt>
          <cx:pt idx="26798">6.5678985327493891</cx:pt>
          <cx:pt idx="26799">6.5677988408452954</cx:pt>
          <cx:pt idx="26800">6.5659345792664237</cx:pt>
          <cx:pt idx="26801">6.5656758470040488</cx:pt>
          <cx:pt idx="26802">6.5647218198458601</cx:pt>
          <cx:pt idx="26803">6.5637822230725407</cx:pt>
          <cx:pt idx="26804">6.563773295198291</cx:pt>
          <cx:pt idx="26805">6.5634258104275034</cx:pt>
          <cx:pt idx="26806">6.5631367568178183</cx:pt>
          <cx:pt idx="26807">6.5615844877611433</cx:pt>
          <cx:pt idx="26808">6.5615755184779232</cx:pt>
          <cx:pt idx="26809">6.5611465252258654</cx:pt>
          <cx:pt idx="26810">6.5610231465047644</cx:pt>
          <cx:pt idx="26811">6.5594343363831271</cx:pt>
          <cx:pt idx="26812">6.5557151410928647</cx:pt>
          <cx:pt idx="26813">6.5556563272616843</cx:pt>
          <cx:pt idx="26814">6.5545920923225269</cx:pt>
          <cx:pt idx="26815">6.5542088862766068</cx:pt>
          <cx:pt idx="26816">6.5540888159859447</cx:pt>
          <cx:pt idx="26817">6.5539785271572351</cx:pt>
          <cx:pt idx="26818">6.5535291418165924</cx:pt>
          <cx:pt idx="26819">6.5501160405247827</cx:pt>
          <cx:pt idx="26820">6.549677971460441</cx:pt>
          <cx:pt idx="26821">6.547645106306109</cx:pt>
          <cx:pt idx="26822">6.5460292926645822</cx:pt>
          <cx:pt idx="26823">6.5455064117469126</cx:pt>
          <cx:pt idx="26824">6.5450155891306148</cx:pt>
          <cx:pt idx="26825">6.544324477701541</cx:pt>
          <cx:pt idx="26826">6.5437566396464986</cx:pt>
          <cx:pt idx="26827">6.5433502425305798</cx:pt>
          <cx:pt idx="26828">6.543326405609216</cx:pt>
          <cx:pt idx="26829">6.5430113114885087</cx:pt>
          <cx:pt idx="26830">6.542751536894194</cx:pt>
          <cx:pt idx="26831">6.5424277201949916</cx:pt>
          <cx:pt idx="26832">6.5410534968616822</cx:pt>
          <cx:pt idx="26833">6.5408516163438772</cx:pt>
          <cx:pt idx="26834">6.5401855996775966</cx:pt>
          <cx:pt idx="26835">6.5397458520229836</cx:pt>
          <cx:pt idx="26836">6.5392703923517104</cx:pt>
          <cx:pt idx="26837">6.5391097752241052</cx:pt>
          <cx:pt idx="26838">6.5388173315937239</cx:pt>
          <cx:pt idx="26839">6.5379313283046141</cx:pt>
          <cx:pt idx="26840">6.5378932321889138</cx:pt>
          <cx:pt idx="26841">6.537825240515942</cx:pt>
          <cx:pt idx="26842">6.537749269473192</cx:pt>
          <cx:pt idx="26843">6.5374388552875669</cx:pt>
          <cx:pt idx="26844">6.5371183199273943</cx:pt>
          <cx:pt idx="26845">6.5366245827913669</cx:pt>
          <cx:pt idx="26846">6.5362125558026039</cx:pt>
          <cx:pt idx="26847">6.5358839498482144</cx:pt>
          <cx:pt idx="26848">6.5358277470207931</cx:pt>
          <cx:pt idx="26849">6.5355990275801439</cx:pt>
          <cx:pt idx="26850">6.5350986853114019</cx:pt>
          <cx:pt idx="26851">6.5349029566131804</cx:pt>
          <cx:pt idx="26852">6.534853120397778</cx:pt>
          <cx:pt idx="26853">6.5340178005917791</cx:pt>
          <cx:pt idx="26854">6.5328943255770584</cx:pt>
          <cx:pt idx="26855">6.5327120477002607</cx:pt>
          <cx:pt idx="26856">6.5310752415979891</cx:pt>
          <cx:pt idx="26857">6.5309581734433628</cx:pt>
          <cx:pt idx="26858">6.5309349385757152</cx:pt>
          <cx:pt idx="26859">6.5292045711469386</cx:pt>
          <cx:pt idx="26860">6.5291784243422617</cx:pt>
          <cx:pt idx="26861">6.5255319688000277</cx:pt>
          <cx:pt idx="26862">6.5254359094954406</cx:pt>
          <cx:pt idx="26863">6.5248349295120116</cx:pt>
          <cx:pt idx="26864">6.522458549662578</cx:pt>
          <cx:pt idx="26865">6.5223666893219034</cx:pt>
          <cx:pt idx="26866">6.5206479551061509</cx:pt>
          <cx:pt idx="26867">6.5203263724026668</cx:pt>
          <cx:pt idx="26868">6.5198696483599248</cx:pt>
          <cx:pt idx="26869">6.5194051362830452</cx:pt>
          <cx:pt idx="26870">6.5163958633917707</cx:pt>
          <cx:pt idx="26871">6.5163159123823187</cx:pt>
          <cx:pt idx="26872">6.5158038398435076</cx:pt>
          <cx:pt idx="26873">6.5154765407375086</cx:pt>
          <cx:pt idx="26874">6.514697209922395</cx:pt>
          <cx:pt idx="26875">6.5143676592187987</cx:pt>
          <cx:pt idx="26876">6.5142429004894451</cx:pt>
          <cx:pt idx="26877">6.5140087604894577</cx:pt>
          <cx:pt idx="26878">6.513149790284432</cx:pt>
          <cx:pt idx="26879">6.5130047303166174</cx:pt>
          <cx:pt idx="26880">6.5118994265841019</cx:pt>
          <cx:pt idx="26881">6.5116070057404221</cx:pt>
          <cx:pt idx="26882">6.510413002339142</cx:pt>
          <cx:pt idx="26883">6.5100112570980153</cx:pt>
          <cx:pt idx="26884">6.5095455787655716</cx:pt>
          <cx:pt idx="26885">6.5088078188502996</cx:pt>
          <cx:pt idx="26886">6.5085844613267954</cx:pt>
          <cx:pt idx="26887">6.5084418266650363</cx:pt>
          <cx:pt idx="26888">6.5077442658746962</cx:pt>
          <cx:pt idx="26889">6.5072528685682487</cx:pt>
          <cx:pt idx="26890">6.50586130294423</cx:pt>
          <cx:pt idx="26891">6.5056527196177676</cx:pt>
          <cx:pt idx="26892">6.5045750268775526</cx:pt>
          <cx:pt idx="26893">6.5043362380267462</cx:pt>
          <cx:pt idx="26894">6.5039371783081403</cx:pt>
          <cx:pt idx="26895">6.5039005931478338</cx:pt>
          <cx:pt idx="26896">6.5037693998814499</cx:pt>
          <cx:pt idx="26897">6.5035939683442328</cx:pt>
          <cx:pt idx="26898">6.5031849797916541</cx:pt>
          <cx:pt idx="26899">6.5029791866312223</cx:pt>
          <cx:pt idx="26900">6.5027420202081947</cx:pt>
          <cx:pt idx="26901">6.5026868130403166</cx:pt>
          <cx:pt idx="26902">6.5014986892515712</cx:pt>
          <cx:pt idx="26903">6.5014598719833296</cx:pt>
          <cx:pt idx="26904">6.5007723022938251</cx:pt>
          <cx:pt idx="26905">6.5007007827178551</cx:pt>
          <cx:pt idx="26906">6.4983494940008146</cx:pt>
          <cx:pt idx="26907">6.4976452764449046</cx:pt>
          <cx:pt idx="26908">6.4967694177026969</cx:pt>
          <cx:pt idx="26909">6.4962484667940803</cx:pt>
          <cx:pt idx="26910">6.4950446128384556</cx:pt>
          <cx:pt idx="26911">6.4948622593663128</cx:pt>
          <cx:pt idx="26912">6.4923707704848423</cx:pt>
          <cx:pt idx="26913">6.4905359462230168</cx:pt>
          <cx:pt idx="26914">6.4903389764591788</cx:pt>
          <cx:pt idx="26915">6.489006587979147</cx:pt>
          <cx:pt idx="26916">6.4882030536970952</cx:pt>
          <cx:pt idx="26917">6.4865030706298983</cx:pt>
          <cx:pt idx="26918">6.4856709220733206</cx:pt>
          <cx:pt idx="26919">6.4854651328249604</cx:pt>
          <cx:pt idx="26920">6.4853574473802968</cx:pt>
          <cx:pt idx="26921">6.4847628829740227</cx:pt>
          <cx:pt idx="26922">6.4846456681046991</cx:pt>
          <cx:pt idx="26923">6.4841280141854263</cx:pt>
          <cx:pt idx="26924">6.4839908114297176</cx:pt>
          <cx:pt idx="26925">6.483015014594903</cx:pt>
          <cx:pt idx="26926">6.4822276133577086</cx:pt>
          <cx:pt idx="26927">6.4815442071034726</cx:pt>
          <cx:pt idx="26928">6.4806483983510503</cx:pt>
          <cx:pt idx="26929">6.480211786343598</cx:pt>
          <cx:pt idx="26930">6.4798112697686721</cx:pt>
          <cx:pt idx="26931">6.4785355728985268</cx:pt>
          <cx:pt idx="26932">6.4784819201846293</cx:pt>
          <cx:pt idx="26933">6.4780433095165764</cx:pt>
          <cx:pt idx="26934">6.4761706292361598</cx:pt>
          <cx:pt idx="26935">6.4745408576184422</cx:pt>
          <cx:pt idx="26936">6.4736365133306943</cx:pt>
          <cx:pt idx="26937">6.4710759904896156</cx:pt>
          <cx:pt idx="26938">6.470057409772374</cx:pt>
          <cx:pt idx="26939">6.4698096790067563</cx:pt>
          <cx:pt idx="26940">6.4697247391643291</cx:pt>
          <cx:pt idx="26941">6.469076104615783</cx:pt>
          <cx:pt idx="26942">6.4685393987682014</cx:pt>
          <cx:pt idx="26943">6.4684900649275887</cx:pt>
          <cx:pt idx="26944">6.4678566989424828</cx:pt>
          <cx:pt idx="26945">6.467003254344819</cx:pt>
          <cx:pt idx="26946">6.4663191304258936</cx:pt>
          <cx:pt idx="26947">6.4631219538663993</cx:pt>
          <cx:pt idx="26948">6.462929550838993</cx:pt>
          <cx:pt idx="26949">6.462830371153883</cx:pt>
          <cx:pt idx="26950">6.4625698708282382</cx:pt>
          <cx:pt idx="26951">6.4623426799768851</cx:pt>
          <cx:pt idx="26952">6.4613447957816366</cx:pt>
          <cx:pt idx="26953">6.460539169866875</cx:pt>
          <cx:pt idx="26954">6.459990842685456</cx:pt>
          <cx:pt idx="26955">6.4584203932787059</cx:pt>
          <cx:pt idx="26956">6.4583387209909473</cx:pt>
          <cx:pt idx="26957">6.4581932793539467</cx:pt>
          <cx:pt idx="26958">6.456565447021811</cx:pt>
          <cx:pt idx="26959">6.456085371877017</cx:pt>
          <cx:pt idx="26960">6.4560611597055324</cx:pt>
          <cx:pt idx="26961">6.4558463714281551</cx:pt>
          <cx:pt idx="26962">6.4554543783628819</cx:pt>
          <cx:pt idx="26963">6.4550992830851586</cx:pt>
          <cx:pt idx="26964">6.4544051516927476</cx:pt>
          <cx:pt idx="26965">6.4542339595877536</cx:pt>
          <cx:pt idx="26966">6.4534868570335</cx:pt>
          <cx:pt idx="26967">6.4495245612480891</cx:pt>
          <cx:pt idx="26968">6.4494448817405861</cx:pt>
          <cx:pt idx="26969">6.4490729896800616</cx:pt>
          <cx:pt idx="26970">6.4489090268260956</cx:pt>
          <cx:pt idx="26971">6.4484392428000046</cx:pt>
          <cx:pt idx="26972">6.448287689112858</cx:pt>
          <cx:pt idx="26973">6.4477032103544261</cx:pt>
          <cx:pt idx="26974">6.4476987474364238</cx:pt>
          <cx:pt idx="26975">6.4474141404776226</cx:pt>
          <cx:pt idx="26976">6.4472963001847354</cx:pt>
          <cx:pt idx="26977">6.4468083883854774</cx:pt>
          <cx:pt idx="26978">6.4467308158739547</cx:pt>
          <cx:pt idx="26979">6.4460024376696374</cx:pt>
          <cx:pt idx="26980">6.4459289678562639</cx:pt>
          <cx:pt idx="26981">6.4432280128694206</cx:pt>
          <cx:pt idx="26982">6.4431901867569596</cx:pt>
          <cx:pt idx="26983">6.440388977388241</cx:pt>
          <cx:pt idx="26984">6.4395818382932628</cx:pt>
          <cx:pt idx="26985">6.4392558879060786</cx:pt>
          <cx:pt idx="26986">6.4387620978773059</cx:pt>
          <cx:pt idx="26987">6.4380711732335989</cx:pt>
          <cx:pt idx="26988">6.4378411735868264</cx:pt>
          <cx:pt idx="26989">6.4375520455271591</cx:pt>
          <cx:pt idx="26990">6.4368128578504447</cx:pt>
          <cx:pt idx="26991">6.4363504656671688</cx:pt>
          <cx:pt idx="26992">6.4351075288781159</cx:pt>
          <cx:pt idx="26993">6.4347911471691859</cx:pt>
          <cx:pt idx="26994">6.4344800364006307</cx:pt>
          <cx:pt idx="26995">6.4342887224233536</cx:pt>
          <cx:pt idx="26996">6.4334982276451234</cx:pt>
          <cx:pt idx="26997">6.4331253673261477</cx:pt>
          <cx:pt idx="26998">6.4292406692121826</cx:pt>
          <cx:pt idx="26999">6.4287943043588633</cx:pt>
          <cx:pt idx="27000">6.4256280431480528</cx:pt>
          <cx:pt idx="27001">6.4250104200116276</cx:pt>
          <cx:pt idx="27002">6.4239511323330012</cx:pt>
          <cx:pt idx="27003">6.4238243187689799</cx:pt>
          <cx:pt idx="27004">6.4237536835504399</cx:pt>
          <cx:pt idx="27005">6.4230266814423818</cx:pt>
          <cx:pt idx="27006">6.4220749883304462</cx:pt>
          <cx:pt idx="27007">6.4207955010538376</cx:pt>
          <cx:pt idx="27008">6.4197427806119496</cx:pt>
          <cx:pt idx="27009">6.4183045746519101</cx:pt>
          <cx:pt idx="27010">6.4180115036721652</cx:pt>
          <cx:pt idx="27011">6.4157107759468399</cx:pt>
          <cx:pt idx="27012">6.4154640538779351</cx:pt>
          <cx:pt idx="27013">6.4151968212335628</cx:pt>
          <cx:pt idx="27014">6.4147583550456648</cx:pt>
          <cx:pt idx="27015">6.4147108238477992</cx:pt>
          <cx:pt idx="27016">6.413724364820621</cx:pt>
          <cx:pt idx="27017">6.4135088028181508</cx:pt>
          <cx:pt idx="27018">6.4128354978881319</cx:pt>
          <cx:pt idx="27019">6.4127531102280297</cx:pt>
          <cx:pt idx="27020">6.4125005781377364</cx:pt>
          <cx:pt idx="27021">6.4120524084335626</cx:pt>
          <cx:pt idx="27022">6.410758130583627</cx:pt>
          <cx:pt idx="27023">6.4104776107977024</cx:pt>
          <cx:pt idx="27024">6.4088904465160192</cx:pt>
          <cx:pt idx="27025">6.4088077460606758</cx:pt>
          <cx:pt idx="27026">6.4086942998106036</cx:pt>
          <cx:pt idx="27027">6.4077002830465881</cx:pt>
          <cx:pt idx="27028">6.4076799669158673</cx:pt>
          <cx:pt idx="27029">6.4063448529030467</cx:pt>
          <cx:pt idx="27030">6.4062001734509613</cx:pt>
          <cx:pt idx="27031">6.4057857710729724</cx:pt>
          <cx:pt idx="27032">6.4053033005512976</cx:pt>
          <cx:pt idx="27033">6.4052244412225754</cx:pt>
          <cx:pt idx="27034">6.4046089239714634</cx:pt>
          <cx:pt idx="27035">6.404002244634956</cx:pt>
          <cx:pt idx="27036">6.4025954886900118</cx:pt>
          <cx:pt idx="27037">6.4021409169158829</cx:pt>
          <cx:pt idx="27038">6.4000917413368441</cx:pt>
          <cx:pt idx="27039">6.3993097517395752</cx:pt>
          <cx:pt idx="27040">6.3989456996539493</cx:pt>
          <cx:pt idx="27041">6.3973663109848369</cx:pt>
          <cx:pt idx="27042">6.3970777835513788</cx:pt>
          <cx:pt idx="27043">6.3970162928437437</cx:pt>
          <cx:pt idx="27044">6.3954671874404356</cx:pt>
          <cx:pt idx="27045">6.3954458301248849</cx:pt>
          <cx:pt idx="27046">6.3948458334862321</cx:pt>
          <cx:pt idx="27047">6.3945010438095613</cx:pt>
          <cx:pt idx="27048">6.3942730350558836</cx:pt>
          <cx:pt idx="27049">6.3942236492636768</cx:pt>
          <cx:pt idx="27050">6.3940560075014652</cx:pt>
          <cx:pt idx="27051">6.3921562401297027</cx:pt>
          <cx:pt idx="27052">6.3919976854269729</cx:pt>
          <cx:pt idx="27053">6.3910046905899964</cx:pt>
          <cx:pt idx="27054">6.3902556801475132</cx:pt>
          <cx:pt idx="27055">6.3900543927215407</cx:pt>
          <cx:pt idx="27056">6.389831130182098</cx:pt>
          <cx:pt idx="27057">6.3896095828022919</cx:pt>
          <cx:pt idx="27058">6.3883296366128217</cx:pt>
          <cx:pt idx="27059">6.386578247850518</cx:pt>
          <cx:pt idx="27060">6.3832067350488924</cx:pt>
          <cx:pt idx="27061">6.3827580271561892</cx:pt>
          <cx:pt idx="27062">6.3827458881278876</cx:pt>
          <cx:pt idx="27063">6.3814474354777992</cx:pt>
          <cx:pt idx="27064">6.3811191588722878</cx:pt>
          <cx:pt idx="27065">6.3798583531382844</cx:pt>
          <cx:pt idx="27066">6.3789740564663093</cx:pt>
          <cx:pt idx="27067">6.3781232982063534</cx:pt>
          <cx:pt idx="27068">6.3779420173980554</cx:pt>
          <cx:pt idx="27069">6.37682142916257</cx:pt>
          <cx:pt idx="27070">6.3761630719136999</cx:pt>
          <cx:pt idx="27071">6.3760476432764293</cx:pt>
          <cx:pt idx="27072">6.3759379499828697</cx:pt>
          <cx:pt idx="27073">6.3757560031207738</cx:pt>
          <cx:pt idx="27074">6.3742471190001941</cx:pt>
          <cx:pt idx="27075">6.3734905536613606</cx:pt>
          <cx:pt idx="27076">6.3730731607353608</cx:pt>
          <cx:pt idx="27077">6.3723830741490266</cx:pt>
          <cx:pt idx="27078">6.3712251289009911</cx:pt>
          <cx:pt idx="27079">6.3711027905167956</cx:pt>
          <cx:pt idx="27080">6.3702845013582063</cx:pt>
          <cx:pt idx="27081">6.3691507366787272</cx:pt>
          <cx:pt idx="27082">6.3678661078275329</cx:pt>
          <cx:pt idx="27083">6.3678191030081193</cx:pt>
          <cx:pt idx="27084">6.3667441468590447</cx:pt>
          <cx:pt idx="27085">6.3666351467622224</cx:pt>
          <cx:pt idx="27086">6.3663834493112788</cx:pt>
          <cx:pt idx="27087">6.3652949377121466</cx:pt>
          <cx:pt idx="27088">6.3650547764127641</cx:pt>
          <cx:pt idx="27089">6.3650367487634574</cx:pt>
          <cx:pt idx="27090">6.3646455397019599</cx:pt>
          <cx:pt idx="27091">6.3637563421964503</cx:pt>
          <cx:pt idx="27092">6.363132028261564</cx:pt>
          <cx:pt idx="27093">6.361774097104532</cx:pt>
          <cx:pt idx="27094">6.3604216756626339</cx:pt>
          <cx:pt idx="27095">6.359769936445284</cx:pt>
          <cx:pt idx="27096">6.3583191758837616</cx:pt>
          <cx:pt idx="27097">6.3583068610765006</cx:pt>
          <cx:pt idx="27098">6.3581081430149178</cx:pt>
          <cx:pt idx="27099">6.3579028486881031</cx:pt>
          <cx:pt idx="27100">6.3558501079418734</cx:pt>
          <cx:pt idx="27101">6.3552323097665688</cx:pt>
          <cx:pt idx="27102">6.3534248182825683</cx:pt>
          <cx:pt idx="27103">6.3528372858367694</cx:pt>
          <cx:pt idx="27104">6.3523292943470091</cx:pt>
          <cx:pt idx="27105">6.3519341598674934</cx:pt>
          <cx:pt idx="27106">6.351840993910729</cx:pt>
          <cx:pt idx="27107">6.3500611809307577</cx:pt>
          <cx:pt idx="27108">6.3497327794118892</cx:pt>
          <cx:pt idx="27109">6.3496709334122787</cx:pt>
          <cx:pt idx="27110">6.3482871014237299</cx:pt>
          <cx:pt idx="27111">6.3482871014237299</cx:pt>
          <cx:pt idx="27112">6.3480525492619897</cx:pt>
          <cx:pt idx="27113">6.3476914677476763</cx:pt>
          <cx:pt idx="27114">6.3475649410938528</cx:pt>
          <cx:pt idx="27115">6.3467891073335281</cx:pt>
          <cx:pt idx="27116">6.3464979429274049</cx:pt>
          <cx:pt idx="27117">6.3455336384834453</cx:pt>
          <cx:pt idx="27118">6.3453935839956834</cx:pt>
          <cx:pt idx="27119">6.3453111127933948</cx:pt>
          <cx:pt idx="27120">6.3437555317694878</cx:pt>
          <cx:pt idx="27121">6.3435324534376267</cx:pt>
          <cx:pt idx="27122">6.342697386070216</cx:pt>
          <cx:pt idx="27123">6.3426166082979876</cx:pt>
          <cx:pt idx="27124">6.3407884975341267</cx:pt>
          <cx:pt idx="27125">6.339813776545034</cx:pt>
          <cx:pt idx="27126">6.3398100350275781</cx:pt>
          <cx:pt idx="27127">6.3388554746857038</cx:pt>
          <cx:pt idx="27128">6.3387988289481996</cx:pt>
          <cx:pt idx="27129">6.3361867757739416</cx:pt>
          <cx:pt idx="27130">6.3348005531874696</cx:pt>
          <cx:pt idx="27131">6.334678086426182</cx:pt>
          <cx:pt idx="27132">6.3342438525986058</cx:pt>
          <cx:pt idx="27133">6.3337992007819848</cx:pt>
          <cx:pt idx="27134">6.3337469890149087</cx:pt>
          <cx:pt idx="27135">6.3316589676308253</cx:pt>
          <cx:pt idx="27136">6.3311802012198006</cx:pt>
          <cx:pt idx="27137">6.3307113754562323</cx:pt>
          <cx:pt idx="27138">6.330436060113513</cx:pt>
          <cx:pt idx="27139">6.3301519028738751</cx:pt>
          <cx:pt idx="27140">6.3300086924343066</cx:pt>
          <cx:pt idx="27141">6.3297571353327404</cx:pt>
          <cx:pt idx="27142">6.3295717785032926</cx:pt>
          <cx:pt idx="27143">6.3279628652007274</cx:pt>
          <cx:pt idx="27144">6.3263856414280202</cx:pt>
          <cx:pt idx="27145">6.3263210362255462</cx:pt>
          <cx:pt idx="27146">6.3259433110965393</cx:pt>
          <cx:pt idx="27147">6.3244560934722402</cx:pt>
          <cx:pt idx="27148">6.3244053853238906</cx:pt>
          <cx:pt idx="27149">6.3241976327515106</cx:pt>
          <cx:pt idx="27150">6.3240479660080826</cx:pt>
          <cx:pt idx="27151">6.3234465075909254</cx:pt>
          <cx:pt idx="27152">6.3233127257456667</cx:pt>
          <cx:pt idx="27153">6.3232835225654744</cx:pt>
          <cx:pt idx="27154">6.3231111811392564</cx:pt>
          <cx:pt idx="27155">6.322959585300147</cx:pt>
          <cx:pt idx="27156">6.3227022571352656</cx:pt>
          <cx:pt idx="27157">6.3223211596498574</cx:pt>
          <cx:pt idx="27158">6.3219527910490871</cx:pt>
          <cx:pt idx="27159">6.3219488203287018</cx:pt>
          <cx:pt idx="27160">6.3212892969702752</cx:pt>
          <cx:pt idx="27161">6.3211835032634038</cx:pt>
          <cx:pt idx="27162">6.3192849237249229</cx:pt>
          <cx:pt idx="27163">6.3191906021658211</cx:pt>
          <cx:pt idx="27164">6.3186605474444004</cx:pt>
          <cx:pt idx="27165">6.3180922964193744</cx:pt>
          <cx:pt idx="27166">6.3175125625225999</cx:pt>
          <cx:pt idx="27167">6.3162414881354314</cx:pt>
          <cx:pt idx="27168">6.3161663457227153</cx:pt>
          <cx:pt idx="27169">6.3155735250929821</cx:pt>
          <cx:pt idx="27170">6.3152331568981337</cx:pt>
          <cx:pt idx="27171">6.3149043051369826</cx:pt>
          <cx:pt idx="27172">6.3140635252331654</cx:pt>
          <cx:pt idx="27173">6.3137597795683451</cx:pt>
          <cx:pt idx="27174">6.3133989373672081</cx:pt>
          <cx:pt idx="27175">6.3130259036143714</cx:pt>
          <cx:pt idx="27176">6.3118694196031448</cx:pt>
          <cx:pt idx="27177">6.3114259784124602</cx:pt>
          <cx:pt idx="27178">6.3104968023858206</cx:pt>
          <cx:pt idx="27179">6.3102036784199136</cx:pt>
          <cx:pt idx="27180">6.3091645675010657</cx:pt>
          <cx:pt idx="27181">6.3083707871341046</cx:pt>
          <cx:pt idx="27182">6.3081345780920657</cx:pt>
          <cx:pt idx="27183">6.3080262490642438</cx:pt>
          <cx:pt idx="27184">6.3071561845198136</cx:pt>
          <cx:pt idx="27185">6.3068550850459548</cx:pt>
          <cx:pt idx="27186">6.305748485981745</cx:pt>
          <cx:pt idx="27187">6.305710455548784</cx:pt>
          <cx:pt idx="27188">6.3046150351358659</cx:pt>
          <cx:pt idx="27189">6.3044211317068211</cx:pt>
          <cx:pt idx="27190">6.3015322968319962</cx:pt>
          <cx:pt idx="27191">6.2995707178549676</cx:pt>
          <cx:pt idx="27192">6.2991208332347686</cx:pt>
          <cx:pt idx="27193">6.2982453656101569</cx:pt>
          <cx:pt idx="27194">6.2978917638244809</cx:pt>
          <cx:pt idx="27195">6.2969832553674703</cx:pt>
          <cx:pt idx="27196">6.296153856526808</cx:pt>
          <cx:pt idx="27197">6.2937367336128549</cx:pt>
          <cx:pt idx="27198">6.2937268446735768</cx:pt>
          <cx:pt idx="27199">6.2925289849256636</cx:pt>
          <cx:pt idx="27200">6.2922633660935468</cx:pt>
          <cx:pt idx="27201">6.289713248128133</cx:pt>
          <cx:pt idx="27202">6.2895268310163992</cx:pt>
          <cx:pt idx="27203">6.2888337663593727</cx:pt>
          <cx:pt idx="27204">6.2883974048150462</cx:pt>
          <cx:pt idx="27205">6.2879443770398629</cx:pt>
          <cx:pt idx="27206">6.2862261447802492</cx:pt>
          <cx:pt idx="27207">6.2857998455857587</cx:pt>
          <cx:pt idx="27208">6.2857908042978474</cx:pt>
          <cx:pt idx="27209">6.2856917941800994</cx:pt>
          <cx:pt idx="27210">6.2851781176779404</cx:pt>
          <cx:pt idx="27211">6.2846169107944689</cx:pt>
          <cx:pt idx="27212">6.2844460533214814</cx:pt>
          <cx:pt idx="27213">6.2842382797010643</cx:pt>
          <cx:pt idx="27214">6.2840396293924776</cx:pt>
          <cx:pt idx="27215">6.2839883687572344</cx:pt>
          <cx:pt idx="27216">6.2839306186660266</cx:pt>
          <cx:pt idx="27217">6.2835721691597124</cx:pt>
          <cx:pt idx="27218">6.2815851706799641</cx:pt>
          <cx:pt idx="27219">6.2810743387527106</cx:pt>
          <cx:pt idx="27220">6.2807303188197299</cx:pt>
          <cx:pt idx="27221">6.2801323797926409</cx:pt>
          <cx:pt idx="27222">6.2785280144338014</cx:pt>
          <cx:pt idx="27223">6.2783629838518316</cx:pt>
          <cx:pt idx="27224">6.2774619457140508</cx:pt>
          <cx:pt idx="27225">6.2771860126375287</cx:pt>
          <cx:pt idx="27226">6.2768149566944622</cx:pt>
          <cx:pt idx="27227">6.2757887100967178</cx:pt>
          <cx:pt idx="27228">6.2756872815274658</cx:pt>
          <cx:pt idx="27229">6.2753942289721367</cx:pt>
          <cx:pt idx="27230">6.2728857908005393</cx:pt>
          <cx:pt idx="27231">6.2724579696872658</cx:pt>
          <cx:pt idx="27232">6.2722560320467551</cx:pt>
          <cx:pt idx="27233">6.2720313316103571</cx:pt>
          <cx:pt idx="27234">6.2716735501154206</cx:pt>
          <cx:pt idx="27235">6.2711340847289136</cx:pt>
          <cx:pt idx="27236">6.2700340070197713</cx:pt>
          <cx:pt idx="27237">6.2681424702766027</cx:pt>
          <cx:pt idx="27238">6.2670476017521226</cx:pt>
          <cx:pt idx="27239">6.2665422429925162</cx:pt>
          <cx:pt idx="27240">6.2662430131129838</cx:pt>
          <cx:pt idx="27241">6.2620130836159564</cx:pt>
          <cx:pt idx="27242">6.2619936920514601</cx:pt>
          <cx:pt idx="27243">6.2610761295062778</cx:pt>
          <cx:pt idx="27244">6.2593953365862358</cx:pt>
          <cx:pt idx="27245">6.2585987862376156</cx:pt>
          <cx:pt idx="27246">6.2583049442180947</cx:pt>
          <cx:pt idx="27247">6.2579697929383631</cx:pt>
          <cx:pt idx="27248">6.2575898798712366</cx:pt>
          <cx:pt idx="27249">6.2565241893506274</cx:pt>
          <cx:pt idx="27250">6.2564923855734129</cx:pt>
          <cx:pt idx="27251">6.2556176047986511</cx:pt>
          <cx:pt idx="27252">6.2553060968017062</cx:pt>
          <cx:pt idx="27253">6.2547632626523919</cx:pt>
          <cx:pt idx="27254">6.2524591639880862</cx:pt>
          <cx:pt idx="27255">6.2516425983526771</cx:pt>
          <cx:pt idx="27256">6.251568959721812</cx:pt>
          <cx:pt idx="27257">6.2504704241919313</cx:pt>
          <cx:pt idx="27258">6.249924139154631</cx:pt>
          <cx:pt idx="27259">6.2488221081443598</cx:pt>
          <cx:pt idx="27260">6.2485954281932807</cx:pt>
          <cx:pt idx="27261">6.2483346437210718</cx:pt>
          <cx:pt idx="27262">6.2480557161039671</cx:pt>
          <cx:pt idx="27263">6.2462077194120624</cx:pt>
          <cx:pt idx="27264">6.2459399699993092</cx:pt>
          <cx:pt idx="27265">6.245643996396983</cx:pt>
          <cx:pt idx="27266">6.2446369844421081</cx:pt>
          <cx:pt idx="27267">6.2445715366068519</cx:pt>
          <cx:pt idx="27268">6.2423044915769017</cx:pt>
          <cx:pt idx="27269">6.2395238965424422</cx:pt>
          <cx:pt idx="27270">6.2389496112928811</cx:pt>
          <cx:pt idx="27271">6.2386606592045108</cx:pt>
          <cx:pt idx="27272">6.2374582451624354</cx:pt>
          <cx:pt idx="27273">6.2362995749584771</cx:pt>
          <cx:pt idx="27274">6.2356034054791074</cx:pt>
          <cx:pt idx="27275">6.2308488460569968</cx:pt>
          <cx:pt idx="27276">6.2307823979833916</cx:pt>
          <cx:pt idx="27277">6.2305778077180918</cx:pt>
          <cx:pt idx="27278">6.2297355211370036</cx:pt>
          <cx:pt idx="27279">6.2291619695960216</cx:pt>
          <cx:pt idx="27280">6.2283695981162204</cx:pt>
          <cx:pt idx="27281">6.2277558878235686</cx:pt>
          <cx:pt idx="27282">6.2270500567046652</cx:pt>
          <cx:pt idx="27283">6.2261778249938411</cx:pt>
          <cx:pt idx="27284">6.2260504823820062</cx:pt>
          <cx:pt idx="27285">6.2252590737775977</cx:pt>
          <cx:pt idx="27286">6.2239608003463029</cx:pt>
          <cx:pt idx="27287">6.2238913148086574</cx:pt>
          <cx:pt idx="27288">6.2236697972158659</cx:pt>
          <cx:pt idx="27289">6.2229242206361883</cx:pt>
          <cx:pt idx="27290">6.2225426185737724</cx:pt>
          <cx:pt idx="27291">6.2215934427952559</cx:pt>
          <cx:pt idx="27292">6.2213034160469078</cx:pt>
          <cx:pt idx="27293">6.220914525808654</cx:pt>
          <cx:pt idx="27294">6.2205554828137899</cx:pt>
          <cx:pt idx="27295">6.220375922514199</cx:pt>
          <cx:pt idx="27296">6.2196848937495313</cx:pt>
          <cx:pt idx="27297">6.2195335277394816</cx:pt>
          <cx:pt idx="27298">6.2193030631410604</cx:pt>
          <cx:pt idx="27299">6.2189979556918749</cx:pt>
          <cx:pt idx="27300">6.2186983598350576</cx:pt>
          <cx:pt idx="27301">6.2186840908609424</cx:pt>
          <cx:pt idx="27302">6.2179387181731061</cx:pt>
          <cx:pt idx="27303">6.2175625685741958</cx:pt>
          <cx:pt idx="27304">6.2175530045112062</cx:pt>
          <cx:pt idx="27305">6.2174314760544913</cx:pt>
          <cx:pt idx="27306">6.2172220598733841</cx:pt>
          <cx:pt idx="27307">6.2171643114389132</cx:pt>
          <cx:pt idx="27308">6.2170066560371984</cx:pt>
          <cx:pt idx="27309">6.2158851976283973</cx:pt>
          <cx:pt idx="27310">6.2154839177449199</cx:pt>
          <cx:pt idx="27311">6.2153497182112423</cx:pt>
          <cx:pt idx="27312">6.213122441995842</cx:pt>
          <cx:pt idx="27313">6.2123760445455298</cx:pt>
          <cx:pt idx="27314">6.2119297025088196</cx:pt>
          <cx:pt idx="27315">6.2094617435736064</cx:pt>
          <cx:pt idx="27316">6.2088373431456017</cx:pt>
          <cx:pt idx="27317">6.2070963484024597</cx:pt>
          <cx:pt idx="27318">6.2068493419200017</cx:pt>
          <cx:pt idx="27319">6.2058928954892192</cx:pt>
          <cx:pt idx="27320">6.205330442166006</cx:pt>
          <cx:pt idx="27321">6.2049061720865923</cx:pt>
          <cx:pt idx="27322">6.2047005402454003</cx:pt>
          <cx:pt idx="27323">6.2043158668708536</cx:pt>
          <cx:pt idx="27324">6.2039311686562826</cx:pt>
          <cx:pt idx="27325">6.2031126496682214</cx:pt>
          <cx:pt idx="27326">6.2028405112591951</cx:pt>
          <cx:pt idx="27327">6.2021502243433719</cx:pt>
          <cx:pt idx="27328">6.2009421647796366</cx:pt>
          <cx:pt idx="27329">6.2001670597482956</cx:pt>
          <cx:pt idx="27330">6.1996255215286604</cx:pt>
          <cx:pt idx="27331">6.1995962858774938</cx:pt>
          <cx:pt idx="27332">6.1990887237610242</cx:pt>
          <cx:pt idx="27333">6.1965009254037842</cx:pt>
          <cx:pt idx="27334">6.1962883863127187</cx:pt>
          <cx:pt idx="27335">6.1960683573943527</cx:pt>
          <cx:pt idx="27336">6.194593981014469</cx:pt>
          <cx:pt idx="27337">6.1934296269100058</cx:pt>
          <cx:pt idx="27338">6.1933285908903457</cx:pt>
          <cx:pt idx="27339">6.1930480564647201</cx:pt>
          <cx:pt idx="27340">6.1924416555806916</cx:pt>
          <cx:pt idx="27341">6.1900577889367208</cx:pt>
          <cx:pt idx="27342">6.1899546308650502</cx:pt>
          <cx:pt idx="27343">6.1873082029860456</cx:pt>
          <cx:pt idx="27344">6.1872896561636912</cx:pt>
          <cx:pt idx="27345">6.1868260535183079</cx:pt>
          <cx:pt idx="27346">6.1863234974942287</cx:pt>
          <cx:pt idx="27347">6.1857390974907247</cx:pt>
          <cx:pt idx="27348">6.1823812657505446</cx:pt>
          <cx:pt idx="27349">6.1816368224290752</cx:pt>
          <cx:pt idx="27350">6.1795923143155278</cx:pt>
          <cx:pt idx="27351">6.1787065413261706</cx:pt>
          <cx:pt idx="27352">6.1768644328980074</cx:pt>
          <cx:pt idx="27353">6.1767040836000859</cx:pt>
          <cx:pt idx="27354">6.1764551585113976</cx:pt>
          <cx:pt idx="27355">6.1760916919323954</cx:pt>
          <cx:pt idx="27356">6.175642203471635</cx:pt>
          <cx:pt idx="27357">6.1753789225964946</cx:pt>
          <cx:pt idx="27358">6.1734094005250757</cx:pt>
          <cx:pt idx="27359">6.1726514231827494</cx:pt>
          <cx:pt idx="27360">6.1723756656989908</cx:pt>
          <cx:pt idx="27361">6.1718045773364532</cx:pt>
          <cx:pt idx="27362">6.1713939514925249</cx:pt>
          <cx:pt idx="27363">6.1711632638941527</cx:pt>
          <cx:pt idx="27364">6.1705878282240878</cx:pt>
          <cx:pt idx="27365">6.1701401726578631</cx:pt>
          <cx:pt idx="27366">6.1690841403190682</cx:pt>
          <cx:pt idx="27367">6.1690574372543736</cx:pt>
          <cx:pt idx="27368">6.1689386129224433</cx:pt>
          <cx:pt idx="27369">6.168901733760249</cx:pt>
          <cx:pt idx="27370">6.1680723203844474</cx:pt>
          <cx:pt idx="27371">6.1679626961336886</cx:pt>
          <cx:pt idx="27372">6.1674751311889011</cx:pt>
          <cx:pt idx="27373">6.1674560277448043</cx:pt>
          <cx:pt idx="27374">6.1673953892830804</cx:pt>
          <cx:pt idx="27375">6.1673528053577131</cx:pt>
          <cx:pt idx="27376">6.1672745814850192</cx:pt>
          <cx:pt idx="27377">6.1666487139398862</cx:pt>
          <cx:pt idx="27378">6.1666244885713786</cx:pt>
          <cx:pt idx="27379">6.1664806648917736</cx:pt>
          <cx:pt idx="27380">6.1651454120440752</cx:pt>
          <cx:pt idx="27381">6.164939651796141</cx:pt>
          <cx:pt idx="27382">6.1640478573352828</cx:pt>
          <cx:pt idx="27383">6.1639508804863654</cx:pt>
          <cx:pt idx="27384">6.1636750145914529</cx:pt>
          <cx:pt idx="27385">6.1636367825043514</cx:pt>
          <cx:pt idx="27386">6.1632312709901269</cx:pt>
          <cx:pt idx="27387">6.1631180098280458</cx:pt>
          <cx:pt idx="27388">6.1627556859462018</cx:pt>
          <cx:pt idx="27389">6.1625364952302837</cx:pt>
          <cx:pt idx="27390">6.1621873816009591</cx:pt>
          <cx:pt idx="27391">6.1617463370965897</cx:pt>
          <cx:pt idx="27392">6.1612583424065734</cx:pt>
          <cx:pt idx="27393">6.160954118807874</cx:pt>
          <cx:pt idx="27394">6.1607435434428863</cx:pt>
          <cx:pt idx="27395">6.1596608694488371</cx:pt>
          <cx:pt idx="27396">6.1594444508485449</cx:pt>
          <cx:pt idx="27397">6.1579469217662606</cx:pt>
          <cx:pt idx="27398">6.157575424947626</cx:pt>
          <cx:pt idx="27399">6.1575521402457793</cx:pt>
          <cx:pt idx="27400">6.1568766835679263</cx:pt>
          <cx:pt idx="27401">6.1550705817271023</cx:pt>
          <cx:pt idx="27402">6.1550205605464541</cx:pt>
          <cx:pt idx="27403">6.1516502790269438</cx:pt>
          <cx:pt idx="27404">6.1514555947158174</cx:pt>
          <cx:pt idx="27405">6.1514019242431361</cx:pt>
          <cx:pt idx="27406">6.1501667094208079</cx:pt>
          <cx:pt idx="27407">6.1488347416489457</cx:pt>
          <cx:pt idx="27408">6.147261905930848</cx:pt>
          <cx:pt idx="27409">6.1457835297602941</cx:pt>
          <cx:pt idx="27410">6.1449020706850339</cx:pt>
          <cx:pt idx="27411">6.144475928792426</cx:pt>
          <cx:pt idx="27412">6.1437710121866482</cx:pt>
          <cx:pt idx="27413">6.1417932525184664</cx:pt>
          <cx:pt idx="27414">6.1414550258910534</cx:pt>
          <cx:pt idx="27415">6.1393334851190478</cx:pt>
          <cx:pt idx="27416">6.138966657318722</cx:pt>
          <cx:pt idx="27417">6.1370931300407419</cx:pt>
          <cx:pt idx="27418">6.1366322494944399</cx:pt>
          <cx:pt idx="27419">6.136072127909566</cx:pt>
          <cx:pt idx="27420">6.1360660018558661</cx:pt>
          <cx:pt idx="27421">6.1358375155976947</cx:pt>
          <cx:pt idx="27422">6.1356566279988236</cx:pt>
          <cx:pt idx="27423">6.1342934956290467</cx:pt>
          <cx:pt idx="27424">6.1342621244447963</cx:pt>
          <cx:pt idx="27425">6.1340212139155152</cx:pt>
          <cx:pt idx="27426">6.1338038894900384</cx:pt>
          <cx:pt idx="27427">6.1337669616595898</cx:pt>
          <cx:pt idx="27428">6.1333009766870337</cx:pt>
          <cx:pt idx="27429">6.1312043139047114</cx:pt>
          <cx:pt idx="27430">6.1310350064163774</cx:pt>
          <cx:pt idx="27431">6.1300922443759447</cx:pt>
          <cx:pt idx="27432">6.129192482706876</cx:pt>
          <cx:pt idx="27433">6.1291086262397183</cx:pt>
          <cx:pt idx="27434">6.1272453330327501</cx:pt>
          <cx:pt idx="27435">6.12672284732521</cx:pt>
          <cx:pt idx="27436">6.1262610049315072</cx:pt>
          <cx:pt idx="27437">6.1254635933342847</cx:pt>
          <cx:pt idx="27438">6.1249383101327197</cx:pt>
          <cx:pt idx="27439">6.1247576207408576</cx:pt>
          <cx:pt idx="27440">6.1242943479455167</cx:pt>
          <cx:pt idx="27441">6.1234135994674599</cx:pt>
          <cx:pt idx="27442">6.1234080967136384</cx:pt>
          <cx:pt idx="27443">6.1233891032943406</cx:pt>
          <cx:pt idx="27444">6.1221060409721684</cx:pt>
          <cx:pt idx="27445">6.1193894554758366</cx:pt>
          <cx:pt idx="27446">6.1178500963437399</cx:pt>
          <cx:pt idx="27447">6.1176885566813972</cx:pt>
          <cx:pt idx="27448">6.1169964000813106</cx:pt>
          <cx:pt idx="27449">6.1165746295107253</cx:pt>
          <cx:pt idx="27450">6.1163714872659067</cx:pt>
          <cx:pt idx="27451">6.1162840584700522</cx:pt>
          <cx:pt idx="27452">6.1162472872340672</cx:pt>
          <cx:pt idx="27453">6.1145907122520393</cx:pt>
          <cx:pt idx="27454">6.1126599204768182</cx:pt>
          <cx:pt idx="27455">6.1125987380909974</cx:pt>
          <cx:pt idx="27456">6.1120400780646973</cx:pt>
          <cx:pt idx="27457">6.1114515733237926</cx:pt>
          <cx:pt idx="27458">6.1112773016382027</cx:pt>
          <cx:pt idx="27459">6.1109272113719557</cx:pt>
          <cx:pt idx="27460">6.109899882235565</cx:pt>
          <cx:pt idx="27461">6.1091921350627807</cx:pt>
          <cx:pt idx="27462">6.1085047301793836</cx:pt>
          <cx:pt idx="27463">6.1066856400198226</cx:pt>
          <cx:pt idx="27464">6.1065412569186686</cx:pt>
          <cx:pt idx="27465">6.1062548260687581</cx:pt>
          <cx:pt idx="27466">6.1050814049265298</cx:pt>
          <cx:pt idx="27467">6.1050476969775609</cx:pt>
          <cx:pt idx="27468">6.1046692577025397</cx:pt>
          <cx:pt idx="27469">6.1040643162490467</cx:pt>
          <cx:pt idx="27470">6.1026104887054684</cx:pt>
          <cx:pt idx="27471">6.1014248500351949</cx:pt>
          <cx:pt idx="27472">6.1013476511875497</cx:pt>
          <cx:pt idx="27473">6.1012801582627763</cx:pt>
          <cx:pt idx="27474">6.1011295514715034</cx:pt>
          <cx:pt idx="27475">6.1009077053974234</cx:pt>
          <cx:pt idx="27476">6.1006961234741874</cx:pt>
          <cx:pt idx="27477">6.1002826508151813</cx:pt>
          <cx:pt idx="27478">6.0998824074871614</cx:pt>
          <cx:pt idx="27479">6.0996464958526282</cx:pt>
          <cx:pt idx="27480">6.0993848142698974</cx:pt>
          <cx:pt idx="27481">6.0993647361375869</cx:pt>
          <cx:pt idx="27482">6.0984074886046464</cx:pt>
          <cx:pt idx="27483">6.0973727065745873</cx:pt>
          <cx:pt idx="27484">6.0966317441800442</cx:pt>
          <cx:pt idx="27485">6.0961060306761583</cx:pt>
          <cx:pt idx="27486">6.0955060589022194</cx:pt>
          <cx:pt idx="27487">6.0950935084495574</cx:pt>
          <cx:pt idx="27488">6.0947352052930999</cx:pt>
          <cx:pt idx="27489">6.0940063079985531</cx:pt>
          <cx:pt idx="27490">6.0934100544767613</cx:pt>
          <cx:pt idx="27491">6.0931876511877556</cx:pt>
          <cx:pt idx="27492">6.0924188766606102</cx:pt>
          <cx:pt idx="27493">6.0920296790190269</cx:pt>
          <cx:pt idx="27494">6.091432088050996</cx:pt>
          <cx:pt idx="27495">6.0912619458299702</cx:pt>
          <cx:pt idx="27496">6.0908206640403124</cx:pt>
          <cx:pt idx="27497">6.089139049057108</cx:pt>
          <cx:pt idx="27498">6.0883362379767387</cx:pt>
          <cx:pt idx="27499">6.0882939385406747</cx:pt>
          <cx:pt idx="27500">6.0876977957659451</cx:pt>
          <cx:pt idx="27501">6.086316558548245</cx:pt>
          <cx:pt idx="27502">6.0859468283481828</cx:pt>
          <cx:pt idx="27503">6.0852876665267361</cx:pt>
          <cx:pt idx="27504">6.0842916562991638</cx:pt>
          <cx:pt idx="27505">6.0834790546102147</cx:pt>
          <cx:pt idx="27506">6.0827694752616539</cx:pt>
          <cx:pt idx="27507">6.0824719882773461</cx:pt>
          <cx:pt idx="27508">6.0819511656448864</cx:pt>
          <cx:pt idx="27509">6.0819368549491886</cx:pt>
          <cx:pt idx="27510">6.0809911227207722</cx:pt>
          <cx:pt idx="27511">6.0806159248069864</cx:pt>
          <cx:pt idx="27512">6.0799388035948834</cx:pt>
          <cx:pt idx="27513">6.0795421266749337</cx:pt>
          <cx:pt idx="27514">6.0784773132091248</cx:pt>
          <cx:pt idx="27515">6.0778391824611244</cx:pt>
          <cx:pt idx="27516">6.0777139204872581</cx:pt>
          <cx:pt idx="27517">6.077683625367639</cx:pt>
          <cx:pt idx="27518">6.0767209615706506</cx:pt>
          <cx:pt idx="27519">6.0762310713473386</cx:pt>
          <cx:pt idx="27520">6.0759679142003229</cx:pt>
          <cx:pt idx="27521">6.0759299204708084</cx:pt>
          <cx:pt idx="27522">6.0752595034373167</cx:pt>
          <cx:pt idx="27523">6.0739639665139507</cx:pt>
          <cx:pt idx="27524">6.072806827166275</cx:pt>
          <cx:pt idx="27525">6.0714325091716823</cx:pt>
          <cx:pt idx="27526">6.0696842372942168</cx:pt>
          <cx:pt idx="27527">6.0681108528929064</cx:pt>
          <cx:pt idx="27528">6.0654903556926696</cx:pt>
          <cx:pt idx="27529">6.0650743997912624</cx:pt>
          <cx:pt idx="27530">6.0640930207366646</cx:pt>
          <cx:pt idx="27531">6.0608249064278237</cx:pt>
          <cx:pt idx="27532">6.0601225777837104</cx:pt>
          <cx:pt idx="27533">6.0594988449252316</cx:pt>
          <cx:pt idx="27534">6.0593034340300518</cx:pt>
          <cx:pt idx="27535">6.0590261491570043</cx:pt>
          <cx:pt idx="27536">6.0584084575679631</cx:pt>
          <cx:pt idx="27537">6.0580895754585464</cx:pt>
          <cx:pt idx="27538">6.0579329611446644</cx:pt>
          <cx:pt idx="27539">6.0571283950468846</cx:pt>
          <cx:pt idx="27540">6.0555536144487876</cx:pt>
          <cx:pt idx="27541">6.0553545878064483</cx:pt>
          <cx:pt idx="27542">6.0550550872793387</cx:pt>
          <cx:pt idx="27543">6.055034944189595</cx:pt>
          <cx:pt idx="27544">6.053840163539852</cx:pt>
          <cx:pt idx="27545">6.0537080301075834</cx:pt>
          <cx:pt idx="27546">6.0524669811065284</cx:pt>
          <cx:pt idx="27547">6.0520551238887714</cx:pt>
          <cx:pt idx="27548">6.0520087724995442</cx:pt>
          <cx:pt idx="27549">6.0513990189521323</cx:pt>
          <cx:pt idx="27550">6.0506918824794624</cx:pt>
          <cx:pt idx="27551">6.0502437067800132</cx:pt>
          <cx:pt idx="27552">6.0499510787665702</cx:pt>
          <cx:pt idx="27553">6.0495472389177456</cx:pt>
          <cx:pt idx="27554">6.0461225655535502</cx:pt>
          <cx:pt idx="27555">6.0444493691157541</cx:pt>
          <cx:pt idx="27556">6.0434681863592656</cx:pt>
          <cx:pt idx="27557">6.0434671509843954</cx:pt>
          <cx:pt idx="27558">6.0406032195496087</cx:pt>
          <cx:pt idx="27559">6.0404166751871138</cx:pt>
          <cx:pt idx="27560">6.0402887048167599</cx:pt>
          <cx:pt idx="27561">6.0397983527359731</cx:pt>
          <cx:pt idx="27562">6.036370543038883</cx:pt>
          <cx:pt idx="27563">6.0358562357500256</cx:pt>
          <cx:pt idx="27564">6.0357437080348317</cx:pt>
          <cx:pt idx="27565">6.0355842008151201</cx:pt>
          <cx:pt idx="27566">6.0341105998635927</cx:pt>
          <cx:pt idx="27567">6.0332534399815136</cx:pt>
          <cx:pt idx="27568">6.032454880300639</cx:pt>
          <cx:pt idx="27569">6.0319906714193943</cx:pt>
          <cx:pt idx="27570">6.0302141042974373</cx:pt>
          <cx:pt idx="27571">6.0293405930003274</cx:pt>
          <cx:pt idx="27572">6.0291311967880228</cx:pt>
          <cx:pt idx="27573">6.028877195545161</cx:pt>
          <cx:pt idx="27574">6.0281176897434179</cx:pt>
          <cx:pt idx="27575">6.0278116361147349</cx:pt>
          <cx:pt idx="27576">6.0275698973367122</cx:pt>
          <cx:pt idx="27577">6.0266595463231472</cx:pt>
          <cx:pt idx="27578">6.0263007487373388</cx:pt>
          <cx:pt idx="27579">6.0258442339959677</cx:pt>
          <cx:pt idx="27580">6.0238457906929694</cx:pt>
          <cx:pt idx="27581">6.023795369135228</cx:pt>
          <cx:pt idx="27582">6.0230943631250762</cx:pt>
          <cx:pt idx="27583">6.0218473147866316</cx:pt>
          <cx:pt idx="27584">6.0215148798424538</cx:pt>
          <cx:pt idx="27585">6.021012014170342</cx:pt>
          <cx:pt idx="27586">6.0205274964593851</cx:pt>
          <cx:pt idx="27587">6.0191000422128802</cx:pt>
          <cx:pt idx="27588">6.0172172153780181</cx:pt>
          <cx:pt idx="27589">6.0164779719043038</cx:pt>
          <cx:pt idx="27590">6.0163091514788114</cx:pt>
          <cx:pt idx="27591">6.0156998331358578</cx:pt>
          <cx:pt idx="27592">6.0135451583952362</cx:pt>
          <cx:pt idx="27593">6.0119638433942306</cx:pt>
          <cx:pt idx="27594">6.0111723763521701</cx:pt>
          <cx:pt idx="27595">6.0107256297952993</cx:pt>
          <cx:pt idx="27596">6.0095880861810764</cx:pt>
          <cx:pt idx="27597">6.0094189560230227</cx:pt>
          <cx:pt idx="27598">6.0093429052450302</cx:pt>
          <cx:pt idx="27599">6.0090915142564914</cx:pt>
          <cx:pt idx="27600">6.0078880447433729</cx:pt>
          <cx:pt idx="27601">6.0077736653142626</cx:pt>
          <cx:pt idx="27602">6.0070607807106677</cx:pt>
          <cx:pt idx="27603">6.0062714195123297</cx:pt>
          <cx:pt idx="27604">6.005423170895666</cx:pt>
          <cx:pt idx="27605">6.0051381785360753</cx:pt>
          <cx:pt idx="27606">6.0034964288563559</cx:pt>
          <cx:pt idx="27607">6.0032692162089489</cx:pt>
          <cx:pt idx="27608">6.0027140463495936</cx:pt>
          <cx:pt idx="27609">6.0009434486868951</cx:pt>
          <cx:pt idx="27610">5.9999776174076178</cx:pt>
          <cx:pt idx="27611">5.9987987412448014</cx:pt>
          <cx:pt idx="27612">5.9976473798912791</cx:pt>
          <cx:pt idx="27613">5.9973522185050383</cx:pt>
          <cx:pt idx="27614">5.9960977103169988</cx:pt>
          <cx:pt idx="27615">5.9954073021242049</cx:pt>
          <cx:pt idx="27616">5.9949883066661034</cx:pt>
          <cx:pt idx="27617">5.9945584563651462</cx:pt>
          <cx:pt idx="27618">5.9942526979827697</cx:pt>
          <cx:pt idx="27619">5.9936137631204547</cx:pt>
          <cx:pt idx="27620">5.9929780943240516</cx:pt>
          <cx:pt idx="27621">5.9920299870526348</cx:pt>
          <cx:pt idx="27622">5.9915342923559667</cx:pt>
          <cx:pt idx="27623">5.9911584100225523</cx:pt>
          <cx:pt idx="27624">5.9885605765647627</cx:pt>
          <cx:pt idx="27625">5.9857276316627557</cx:pt>
          <cx:pt idx="27626">5.9850562461371348</cx:pt>
          <cx:pt idx="27627">5.9838012888827112</cx:pt>
          <cx:pt idx="27628">5.9832199592307722</cx:pt>
          <cx:pt idx="27629">5.983131299985307</cx:pt>
          <cx:pt idx="27630">5.9825131818558059</cx:pt>
          <cx:pt idx="27631">5.9823357975575693</cx:pt>
          <cx:pt idx="27632">5.9817724785232702</cx:pt>
          <cx:pt idx="27633">5.9814629723536319</cx:pt>
          <cx:pt idx="27634">5.9810989636890932</cx:pt>
          <cx:pt idx="27635">5.9809665424156986</cx:pt>
          <cx:pt idx="27636">5.9794687220579918</cx:pt>
          <cx:pt idx="27637">5.9782951865561387</cx:pt>
          <cx:pt idx="27638">5.9773233914498052</cx:pt>
          <cx:pt idx="27639">5.9770697439154299</cx:pt>
          <cx:pt idx="27640">5.97704400201743</cx:pt>
          <cx:pt idx="27641">5.9761605628047914</cx:pt>
          <cx:pt idx="27642">5.9753930719441248</cx:pt>
          <cx:pt idx="27643">5.9752662416929319</cx:pt>
          <cx:pt idx="27644">5.9751563830784011</cx:pt>
          <cx:pt idx="27645">5.9748476254573273</cx:pt>
          <cx:pt idx="27646">5.9747405257240098</cx:pt>
          <cx:pt idx="27647">5.9744969002435644</cx:pt>
          <cx:pt idx="27648">5.9733685155235987</cx:pt>
          <cx:pt idx="27649">5.9731789823704426</cx:pt>
          <cx:pt idx="27650">5.971834466828347</cx:pt>
          <cx:pt idx="27651">5.971304939377938</cx:pt>
          <cx:pt idx="27652">5.9705116343180782</cx:pt>
          <cx:pt idx="27653">5.9704978774600894</cx:pt>
          <cx:pt idx="27654">5.969759020189719</cx:pt>
          <cx:pt idx="27655">5.9685530265112003</cx:pt>
          <cx:pt idx="27656">5.9675088290623366</cx:pt>
          <cx:pt idx="27657">5.966476330252676</cx:pt>
          <cx:pt idx="27658">5.9659685120875006</cx:pt>
          <cx:pt idx="27659">5.9659673183517157</cx:pt>
          <cx:pt idx="27660">5.965314204113267</cx:pt>
          <cx:pt idx="27661">5.9652944334189</cx:pt>
          <cx:pt idx="27662">5.9648817375199927</cx:pt>
          <cx:pt idx="27663">5.9648791179358431</cx:pt>
          <cx:pt idx="27664">5.9642614529560651</cx:pt>
          <cx:pt idx="27665">5.9640473425675404</cx:pt>
          <cx:pt idx="27666">5.9634473528093332</cx:pt>
          <cx:pt idx="27667">5.9628572964300277</cx:pt>
          <cx:pt idx="27668">5.9623767714963458</cx:pt>
          <cx:pt idx="27669">5.9622726636977808</cx:pt>
          <cx:pt idx="27670">5.9622069032023894</cx:pt>
          <cx:pt idx="27671">5.960854334459726</cx:pt>
          <cx:pt idx="27672">5.9605794658413433</cx:pt>
          <cx:pt idx="27673">5.9598814985886186</cx:pt>
          <cx:pt idx="27674">5.9596900553875161</cx:pt>
          <cx:pt idx="27675">5.9596418659672548</cx:pt>
          <cx:pt idx="27676">5.9592840788659496</cx:pt>
          <cx:pt idx="27677">5.959179986914342</cx:pt>
          <cx:pt idx="27678">5.9588639404816508</cx:pt>
          <cx:pt idx="27679">5.958783818115287</cx:pt>
          <cx:pt idx="27680">5.9560699458308326</cx:pt>
          <cx:pt idx="27681">5.9549727605746687</cx:pt>
          <cx:pt idx="27682">5.9548673824005416</cx:pt>
          <cx:pt idx="27683">5.9527874398794163</cx:pt>
          <cx:pt idx="27684">5.9527586989364467</cx:pt>
          <cx:pt idx="27685">5.9513127139182114</cx:pt>
          <cx:pt idx="27686">5.9497462882722774</cx:pt>
          <cx:pt idx="27687">5.9473991532740671</cx:pt>
          <cx:pt idx="27688">5.9466001512170834</cx:pt>
          <cx:pt idx="27689">5.9463704191708544</cx:pt>
          <cx:pt idx="27690">5.945882483578754</cx:pt>
          <cx:pt idx="27691">5.9454401635671932</cx:pt>
          <cx:pt idx="27692">5.9453822986437634</cx:pt>
          <cx:pt idx="27693">5.9439710101371901</cx:pt>
          <cx:pt idx="27694">5.9437154326934287</cx:pt>
          <cx:pt idx="27695">5.9436936856168163</cx:pt>
          <cx:pt idx="27696">5.9415039600478963</cx:pt>
          <cx:pt idx="27697">5.9414532428523081</cx:pt>
          <cx:pt idx="27698">5.9410510020529106</cx:pt>
          <cx:pt idx="27699">5.941046630459577</cx:pt>
          <cx:pt idx="27700">5.9409523562636997</cx:pt>
          <cx:pt idx="27701">5.9409222780565871</cx:pt>
          <cx:pt idx="27702">5.9406139836433729</cx:pt>
          <cx:pt idx="27703">5.9403141079265671</cx:pt>
          <cx:pt idx="27704">5.939284728651379</cx:pt>
          <cx:pt idx="27705">5.9392560210322571</cx:pt>
          <cx:pt idx="27706">5.9383629248998533</cx:pt>
          <cx:pt idx="27707">5.9381923184660037</cx:pt>
          <cx:pt idx="27708">5.9375710165809634</cx:pt>
          <cx:pt idx="27709">5.9372985791813884</cx:pt>
          <cx:pt idx="27710">5.9371178020612234</cx:pt>
          <cx:pt idx="27711">5.9366983669835607</cx:pt>
          <cx:pt idx="27712">5.935697212880636</cx:pt>
          <cx:pt idx="27713">5.9353172668708378</cx:pt>
          <cx:pt idx="27714">5.9350658267902769</cx:pt>
          <cx:pt idx="27715">5.9346432030704506</cx:pt>
          <cx:pt idx="27716">5.9337495204393287</cx:pt>
          <cx:pt idx="27717">5.9335493877095402</cx:pt>
          <cx:pt idx="27718">5.9324621384921219</cx:pt>
          <cx:pt idx="27719">5.9321014215317458</cx:pt>
          <cx:pt idx="27720">5.9315764960177617</cx:pt>
          <cx:pt idx="27721">5.9312910690942537</cx:pt>
          <cx:pt idx="27722">5.9305156270756516</cx:pt>
          <cx:pt idx="27723">5.9292073823360898</cx:pt>
          <cx:pt idx="27724">5.9276693475443949</cx:pt>
          <cx:pt idx="27725">5.9247226624271487</cx:pt>
          <cx:pt idx="27726">5.9246267891689968</cx:pt>
          <cx:pt idx="27727">5.9238717833084724</cx:pt>
          <cx:pt idx="27728">5.9237054166898551</cx:pt>
          <cx:pt idx="27729">5.9236902508443832</cx:pt>
          <cx:pt idx="27730">5.9234820029073871</cx:pt>
          <cx:pt idx="27731">5.922282585377368</cx:pt>
          <cx:pt idx="27732">5.921661342901281</cx:pt>
          <cx:pt idx="27733">5.9208031499893199</cx:pt>
          <cx:pt idx="27734">5.9207684564168579</cx:pt>
          <cx:pt idx="27735">5.920109886091419</cx:pt>
          <cx:pt idx="27736">5.9192665210476774</cx:pt>
          <cx:pt idx="27737">5.9192151775655741</cx:pt>
          <cx:pt idx="27738">5.9191017106766122</cx:pt>
          <cx:pt idx="27739">5.9186394277977268</cx:pt>
          <cx:pt idx="27740">5.9183398154392766</cx:pt>
          <cx:pt idx="27741">5.9166293572902813</cx:pt>
          <cx:pt idx="27742">5.9146543230059727</cx:pt>
          <cx:pt idx="27743">5.914609415325387</cx:pt>
          <cx:pt idx="27744">5.9136064774671162</cx:pt>
          <cx:pt idx="27745">5.9135006131357013</cx:pt>
          <cx:pt idx="27746">5.91322521015499</cx:pt>
          <cx:pt idx="27747">5.9131054644174359</cx:pt>
          <cx:pt idx="27748">5.9125861440533578</cx:pt>
          <cx:pt idx="27749">5.911966486371683</cx:pt>
          <cx:pt idx="27750">5.9119434923325072</cx:pt>
          <cx:pt idx="27751">5.9117975351384962</cx:pt>
          <cx:pt idx="27752">5.9113947112142267</cx:pt>
          <cx:pt idx="27753">5.9101700602233169</cx:pt>
          <cx:pt idx="27754">5.90863077465663</cx:pt>
          <cx:pt idx="27755">5.9077245651344512</cx:pt>
          <cx:pt idx="27756">5.9074898723265648</cx:pt>
          <cx:pt idx="27757">5.9070632801195</cx:pt>
          <cx:pt idx="27758">5.9067885013577426</cx:pt>
          <cx:pt idx="27759">5.9067068985388254</cx:pt>
          <cx:pt idx="27760">5.906542126427528</cx:pt>
          <cx:pt idx="27761">5.9058471253731986</cx:pt>
          <cx:pt idx="27762">5.9036788595742076</cx:pt>
          <cx:pt idx="27763">5.9033210070432647</cx:pt>
          <cx:pt idx="27764">5.9029619926767873</cx:pt>
          <cx:pt idx="27765">5.9025928579633353</cx:pt>
          <cx:pt idx="27766">5.9025014576015344</cx:pt>
          <cx:pt idx="27767">5.9018026316108738</cx:pt>
          <cx:pt idx="27768">5.9015692274223754</cx:pt>
          <cx:pt idx="27769">5.9010166167486551</cx:pt>
          <cx:pt idx="27770">5.9006411715478571</cx:pt>
          <cx:pt idx="27771">5.9002365184983008</cx:pt>
          <cx:pt idx="27772">5.8999694524374737</cx:pt>
          <cx:pt idx="27773">5.8980879960235129</cx:pt>
          <cx:pt idx="27774">5.8977723127026298</cx:pt>
          <cx:pt idx="27775">5.8967684508891196</cx:pt>
          <cx:pt idx="27776">5.896189482080648</cx:pt>
          <cx:pt idx="27777">5.8961555784197506</cx:pt>
          <cx:pt idx="27778">5.896039403232483</cx:pt>
          <cx:pt idx="27779">5.8958632701057532</cx:pt>
          <cx:pt idx="27780">5.8958564469643662</cx:pt>
          <cx:pt idx="27781">5.8945868502160641</cx:pt>
          <cx:pt idx="27782">5.8937459372308201</cx:pt>
          <cx:pt idx="27783">5.8937245850045938</cx:pt>
          <cx:pt idx="27784">5.8927693505502754</cx:pt>
          <cx:pt idx="27785">5.8924435605725343</cx:pt>
          <cx:pt idx="27786">5.8923177098097748</cx:pt>
          <cx:pt idx="27787">5.8912995303048072</cx:pt>
          <cx:pt idx="27788">5.891229331452406</cx:pt>
          <cx:pt idx="27789">5.8908410433930891</cx:pt>
          <cx:pt idx="27790">5.8898269673329002</cx:pt>
          <cx:pt idx="27791">5.8897933465766554</cx:pt>
          <cx:pt idx="27792">5.8896406249846986</cx:pt>
          <cx:pt idx="27793">5.8887823575375098</cx:pt>
          <cx:pt idx="27794">5.8883442500840566</cx:pt>
          <cx:pt idx="27795">5.8872291805202686</cx:pt>
          <cx:pt idx="27796">5.8866931999614964</cx:pt>
          <cx:pt idx="27797">5.8854193232722087</cx:pt>
          <cx:pt idx="27798">5.8841814673966004</cx:pt>
          <cx:pt idx="27799">5.8841209483229333</cx:pt>
          <cx:pt idx="27800">5.8840438604740841</cx:pt>
          <cx:pt idx="27801">5.8822306305119074</cx:pt>
          <cx:pt idx="27802">5.8816387318798737</cx:pt>
          <cx:pt idx="27803">5.8813240664764201</cx:pt>
          <cx:pt idx="27804">5.880955203074814</cx:pt>
          <cx:pt idx="27805">5.8807324836479147</cx:pt>
          <cx:pt idx="27806">5.8806382217406394</cx:pt>
          <cx:pt idx="27807">5.8799049900637446</cx:pt>
          <cx:pt idx="27808">5.879768608320191</cx:pt>
          <cx:pt idx="27809">5.8795311279610516</cx:pt>
          <cx:pt idx="27810">5.8792893106081729</cx:pt>
          <cx:pt idx="27811">5.8789083488790901</cx:pt>
          <cx:pt idx="27812">5.8787423191326331</cx:pt>
          <cx:pt idx="27813">5.8769893363586814</cx:pt>
          <cx:pt idx="27814">5.8767201637993409</cx:pt>
          <cx:pt idx="27815">5.8766480177232339</cx:pt>
          <cx:pt idx="27816">5.8757370663456214</cx:pt>
          <cx:pt idx="27817">5.8753724155949083</cx:pt>
          <cx:pt idx="27818">5.8752683284449114</cx:pt>
          <cx:pt idx="27819">5.874985743306933</cx:pt>
          <cx:pt idx="27820">5.874117231886455</cx:pt>
          <cx:pt idx="27821">5.8710773420657887</cx:pt>
          <cx:pt idx="27822">5.870753227924987</cx:pt>
          <cx:pt idx="27823">5.8702058842735516</cx:pt>
          <cx:pt idx="27824">5.8698663270406586</cx:pt>
          <cx:pt idx="27825">5.8695535370622522</cx:pt>
          <cx:pt idx="27826">5.8690566876104588</cx:pt>
          <cx:pt idx="27827">5.8684126303994653</cx:pt>
          <cx:pt idx="27828">5.8682774553281751</cx:pt>
          <cx:pt idx="27829">5.8679771277103709</cx:pt>
          <cx:pt idx="27830">5.8675530037928576</cx:pt>
          <cx:pt idx="27831">5.8665191244463992</cx:pt>
          <cx:pt idx="27832">5.8661171965113699</cx:pt>
          <cx:pt idx="27833">5.8655304766780407</cx:pt>
          <cx:pt idx="27834">5.8652107069620412</cx:pt>
          <cx:pt idx="27835">5.8643010874106682</cx:pt>
          <cx:pt idx="27836">5.8639885186996912</cx:pt>
          <cx:pt idx="27837">5.8637838975302587</cx:pt>
          <cx:pt idx="27838">5.863214444604</cx:pt>
          <cx:pt idx="27839">5.8630618688427116</cx:pt>
          <cx:pt idx="27840">5.8630530520254016</cx:pt>
          <cx:pt idx="27841">5.8630016518234198</cx:pt>
          <cx:pt idx="27842">5.862282695238954</cx:pt>
          <cx:pt idx="27843">5.8619826828916599</cx:pt>
          <cx:pt idx="27844">5.8605014994963014</cx:pt>
          <cx:pt idx="27845">5.8586506103013969</cx:pt>
          <cx:pt idx="27846">5.8580968104648647</cx:pt>
          <cx:pt idx="27847">5.8577621319903441</cx:pt>
          <cx:pt idx="27848">5.8576783955119751</cx:pt>
          <cx:pt idx="27849">5.8571785011803534</cx:pt>
          <cx:pt idx="27850">5.8570521620163412</cx:pt>
          <cx:pt idx="27851">5.8560779905675684</cx:pt>
          <cx:pt idx="27852">5.8557936127498529</cx:pt>
          <cx:pt idx="27853">5.8557204003020296</cx:pt>
          <cx:pt idx="27854">5.8553697439826262</cx:pt>
          <cx:pt idx="27855">5.8551948435545009</cx:pt>
          <cx:pt idx="27856">5.8545471848615867</cx:pt>
          <cx:pt idx="27857">5.8520802966793362</cx:pt>
          <cx:pt idx="27858">5.8519463219777172</cx:pt>
          <cx:pt idx="27859">5.8513673991680104</cx:pt>
          <cx:pt idx="27860">5.849877416800628</cx:pt>
          <cx:pt idx="27861">5.8491075362553051</cx:pt>
          <cx:pt idx="27862">5.8487751414222036</cx:pt>
          <cx:pt idx="27863">5.8482822144589024</cx:pt>
          <cx:pt idx="27864">5.8471027407963518</cx:pt>
          <cx:pt idx="27865">5.8464568142617424</cx:pt>
          <cx:pt idx="27866">5.8464536657382258</cx:pt>
          <cx:pt idx="27867">5.8464003570021763</cx:pt>
          <cx:pt idx="27868">5.8458624507258747</cx:pt>
          <cx:pt idx="27869">5.8450927576566629</cx:pt>
          <cx:pt idx="27870">5.844269821642305</cx:pt>
          <cx:pt idx="27871">5.8432734016081556</cx:pt>
          <cx:pt idx="27872">5.842998486681223</cx:pt>
          <cx:pt idx="27873">5.8417871111509108</cx:pt>
          <cx:pt idx="27874">5.8414956920065917</cx:pt>
          <cx:pt idx="27875">5.839655377496979</cx:pt>
          <cx:pt idx="27876">5.8391249177245372</cx:pt>
          <cx:pt idx="27877">5.8389687958123639</cx:pt>
          <cx:pt idx="27878">5.838738144331896</cx:pt>
          <cx:pt idx="27879">5.8379395952899591</cx:pt>
          <cx:pt idx="27880">5.836052857331933</cx:pt>
          <cx:pt idx="27881">5.8350385437931482</cx:pt>
          <cx:pt idx="27882">5.8348590164686858</cx:pt>
          <cx:pt idx="27883">5.8340945484594497</cx:pt>
          <cx:pt idx="27884">5.8339657718008899</cx:pt>
          <cx:pt idx="27885">5.8339118020584353</cx:pt>
          <cx:pt idx="27886">5.8330813084962747</cx:pt>
          <cx:pt idx="27887">5.8318835802490918</cx:pt>
          <cx:pt idx="27888">5.831635331774276</cx:pt>
          <cx:pt idx="27889">5.8308479972454146</cx:pt>
          <cx:pt idx="27890">5.82767799756604</cx:pt>
          <cx:pt idx="27891">5.8269226681379296</cx:pt>
          <cx:pt idx="27892">5.8263486564773954</cx:pt>
          <cx:pt idx="27893">5.8259672952042454</cx:pt>
          <cx:pt idx="27894">5.8245404377316206</cx:pt>
          <cx:pt idx="27895">5.8238148730414983</cx:pt>
          <cx:pt idx="27896">5.8237209718493572</cx:pt>
          <cx:pt idx="27897">5.8233894409153706</cx:pt>
          <cx:pt idx="27898">5.8233540593442328</cx:pt>
          <cx:pt idx="27899">5.8229594246919483</cx:pt>
          <cx:pt idx="27900">5.8227361745037687</cx:pt>
          <cx:pt idx="27901">5.8219571255104006</cx:pt>
          <cx:pt idx="27902">5.8215212321403333</cx:pt>
          <cx:pt idx="27903">5.820464431480719</cx:pt>
          <cx:pt idx="27904">5.8184404385939992</cx:pt>
          <cx:pt idx="27905">5.818138911999827</cx:pt>
          <cx:pt idx="27906">5.8178080369160394</cx:pt>
          <cx:pt idx="27907">5.8175530201828671</cx:pt>
          <cx:pt idx="27908">5.8169890233140409</cx:pt>
          <cx:pt idx="27909">5.816523142796747</cx:pt>
          <cx:pt idx="27910">5.81569438692053</cx:pt>
          <cx:pt idx="27911">5.8156098548424584</cx:pt>
          <cx:pt idx="27912">5.8141473683425566</cx:pt>
          <cx:pt idx="27913">5.8141236462706063</cx:pt>
          <cx:pt idx="27914">5.8128386599239166</cx:pt>
          <cx:pt idx="27915">5.8127447099897509</cx:pt>
          <cx:pt idx="27916">5.8126381896818824</cx:pt>
          <cx:pt idx="27917">5.810857513072361</cx:pt>
          <cx:pt idx="27918">5.8105499820810316</cx:pt>
          <cx:pt idx="27919">5.8101935774399616</cx:pt>
          <cx:pt idx="27920">5.8093535560818257</cx:pt>
          <cx:pt idx="27921">5.8078648971842624</cx:pt>
          <cx:pt idx="27922">5.8071034588250994</cx:pt>
          <cx:pt idx="27923">5.8069905296649589</cx:pt>
          <cx:pt idx="27924">5.8068461750287153</cx:pt>
          <cx:pt idx="27925">5.8063676709025707</cx:pt>
          <cx:pt idx="27926">5.8058837395438818</cx:pt>
          <cx:pt idx="27927">5.8049015549064196</cx:pt>
          <cx:pt idx="27928">5.8042466059754192</cx:pt>
          <cx:pt idx="27929">5.8035070090702838</cx:pt>
          <cx:pt idx="27930">5.8026587104055327</cx:pt>
          <cx:pt idx="27931">5.8009984291379686</cx:pt>
          <cx:pt idx="27932">5.7998207626655116</cx:pt>
          <cx:pt idx="27933">5.7985601440731172</cx:pt>
          <cx:pt idx="27934">5.7985284283618892</cx:pt>
          <cx:pt idx="27935">5.7977677610664697</cx:pt>
          <cx:pt idx="27936">5.7972039703094014</cx:pt>
          <cx:pt idx="27937">5.7962063804777424</cx:pt>
          <cx:pt idx="27938">5.7955753308782461</cx:pt>
          <cx:pt idx="27939">5.7947658103135042</cx:pt>
          <cx:pt idx="27940">5.7918340051902826</cx:pt>
          <cx:pt idx="27941">5.7917227999442797</cx:pt>
          <cx:pt idx="27942">5.7915896299294607</cx:pt>
          <cx:pt idx="27943">5.7909978469448991</cx:pt>
          <cx:pt idx="27944">5.7908514611901909</cx:pt>
          <cx:pt idx="27945">5.7893215582751321</cx:pt>
          <cx:pt idx="27946">5.7885113665587049</cx:pt>
          <cx:pt idx="27947">5.7881735677228701</cx:pt>
          <cx:pt idx="27948">5.7874838612448212</cx:pt>
          <cx:pt idx="27949">5.7870165792875516</cx:pt>
          <cx:pt idx="27950">5.7858324264086081</cx:pt>
          <cx:pt idx="27951">5.784887130009948</cx:pt>
          <cx:pt idx="27952">5.7837634923744492</cx:pt>
          <cx:pt idx="27953">5.783149428273596</cx:pt>
          <cx:pt idx="27954">5.7815549335908969</cx:pt>
          <cx:pt idx="27955">5.7811239548639897</cx:pt>
          <cx:pt idx="27956">5.7807161821709991</cx:pt>
          <cx:pt idx="27957">5.7806255004316824</cx:pt>
          <cx:pt idx="27958">5.7798473450309036</cx:pt>
          <cx:pt idx="27959">5.7796122974246309</cx:pt>
          <cx:pt idx="27960">5.7794619983328026</cx:pt>
          <cx:pt idx="27961">5.7790715460904263</cx:pt>
          <cx:pt idx="27962">5.7789906856763951</cx:pt>
          <cx:pt idx="27963">5.7785759107551637</cx:pt>
          <cx:pt idx="27964">5.7781252574097248</cx:pt>
          <cx:pt idx="27965">5.7772084041182881</cx:pt>
          <cx:pt idx="27966">5.7764105245809274</cx:pt>
          <cx:pt idx="27967">5.7755065773289784</cx:pt>
          <cx:pt idx="27968">5.7741624135102754</cx:pt>
          <cx:pt idx="27969">5.7731975762222589</cx:pt>
          <cx:pt idx="27970">5.7708727751452837</cx:pt>
          <cx:pt idx="27971">5.7701052364547456</cx:pt>
          <cx:pt idx="27972">5.7700989218697583</cx:pt>
          <cx:pt idx="27973">5.7698580347029704</cx:pt>
          <cx:pt idx="27974">5.7695525596164909</cx:pt>
          <cx:pt idx="27975">5.7684375589654664</cx:pt>
          <cx:pt idx="27976">5.7673006350105487</cx:pt>
          <cx:pt idx="27977">5.7671697224263729</cx:pt>
          <cx:pt idx="27978">5.7666611459496346</cx:pt>
          <cx:pt idx="27979">5.7658998374555317</cx:pt>
          <cx:pt idx="27980">5.7645572791763264</cx:pt>
          <cx:pt idx="27981">5.7639236682170534</cx:pt>
          <cx:pt idx="27982">5.7631194059017874</cx:pt>
          <cx:pt idx="27983">5.7627048822209588</cx:pt>
          <cx:pt idx="27984">5.7611905885533501</cx:pt>
          <cx:pt idx="27985">5.7599790727988944</cx:pt>
          <cx:pt idx="27986">5.7593685163242299</cx:pt>
          <cx:pt idx="27987">5.7580701074242313</cx:pt>
          <cx:pt idx="27988">5.7578865730633453</cx:pt>
          <cx:pt idx="27989">5.7575450030709741</cx:pt>
          <cx:pt idx="27990">5.7574857340616363</cx:pt>
          <cx:pt idx="27991">5.7561639526501907</cx:pt>
          <cx:pt idx="27992">5.7553554981445707</cx:pt>
          <cx:pt idx="27993">5.7553120846368939</cx:pt>
          <cx:pt idx="27994">5.755198250841377</cx:pt>
          <cx:pt idx="27995">5.7546013492066788</cx:pt>
          <cx:pt idx="27996">5.754570909487235</cx:pt>
          <cx:pt idx="27997">5.7544625767386606</cx:pt>
          <cx:pt idx="27998">5.7532702497039354</cx:pt>
          <cx:pt idx="27999">5.7516766069940379</cx:pt>
          <cx:pt idx="28000">5.7511148698497951</cx:pt>
          <cx:pt idx="28001">5.7506638047313468</cx:pt>
          <cx:pt idx="28002">5.7503796758746351</cx:pt>
          <cx:pt idx="28003">5.7495814054413872</cx:pt>
          <cx:pt idx="28004">5.7493603398956896</cx:pt>
          <cx:pt idx="28005">5.7491368409871004</cx:pt>
          <cx:pt idx="28006">5.7487979822110216</cx:pt>
          <cx:pt idx="28007">5.7484795249229572</cx:pt>
          <cx:pt idx="28008">5.7482102687303902</cx:pt>
          <cx:pt idx="28009">5.747921340256541</cx:pt>
          <cx:pt idx="28010">5.7475186998961449</cx:pt>
          <cx:pt idx="28011">5.7465756685142493</cx:pt>
          <cx:pt idx="28012">5.7465512241313226</cx:pt>
          <cx:pt idx="28013">5.7464193658814464</cx:pt>
          <cx:pt idx="28014">5.7463051500669629</cx:pt>
          <cx:pt idx="28015">5.7442493063077782</cx:pt>
          <cx:pt idx="28016">5.7428994645631324</cx:pt>
          <cx:pt idx="28017">5.7428444476861991</cx:pt>
          <cx:pt idx="28018">5.7416952112033117</cx:pt>
          <cx:pt idx="28019">5.7410599447478203</cx:pt>
          <cx:pt idx="28020">5.7393481116793126</cx:pt>
          <cx:pt idx="28021">5.7392223310929236</cx:pt>
          <cx:pt idx="28022">5.73707258223964</cx:pt>
          <cx:pt idx="28023">5.7352731788291251</cx:pt>
          <cx:pt idx="28024">5.7349376273469739</cx:pt>
          <cx:pt idx="28025">5.7349321078760758</cx:pt>
          <cx:pt idx="28026">5.733971032948201</cx:pt>
          <cx:pt idx="28027">5.7334001848833136</cx:pt>
          <cx:pt idx="28028">5.7329256868917726</cx:pt>
          <cx:pt idx="28029">5.7329012492949953</cx:pt>
          <cx:pt idx="28030">5.7314683343841342</cx:pt>
          <cx:pt idx="28031">5.7310624680872113</cx:pt>
          <cx:pt idx="28032">5.7302542955153548</cx:pt>
          <cx:pt idx="28033">5.7293556271837431</cx:pt>
          <cx:pt idx="28034">5.7284713972603978</cx:pt>
          <cx:pt idx="28035">5.7275913620341932</cx:pt>
          <cx:pt idx="28036">5.7273257247318643</cx:pt>
          <cx:pt idx="28037">5.7273023022910463</cx:pt>
          <cx:pt idx="28038">5.7271492665305086</cx:pt>
          <cx:pt idx="28039">5.7268102587957159</cx:pt>
          <cx:pt idx="28040">5.726800879980253</cx:pt>
          <cx:pt idx="28041">5.726094320505112</cx:pt>
          <cx:pt idx="28042">5.725111065124997</cx:pt>
          <cx:pt idx="28043">5.7250829773883201</cx:pt>
          <cx:pt idx="28044">5.7249854559603266</cx:pt>
          <cx:pt idx="28045">5.7243631169627616</cx:pt>
          <cx:pt idx="28046">5.7236793921645397</cx:pt>
          <cx:pt idx="28047">5.7235910046010963</cx:pt>
          <cx:pt idx="28048">5.7234237504588901</cx:pt>
          <cx:pt idx="28049">5.7234133094468183</cx:pt>
          <cx:pt idx="28050">5.7228974534242303</cx:pt>
          <cx:pt idx="28051">5.7215527266656334</cx:pt>
          <cx:pt idx="28052">5.720606682110688</cx:pt>
          <cx:pt idx="28053">5.720032317162584</cx:pt>
          <cx:pt idx="28054">5.7194096533609038</cx:pt>
          <cx:pt idx="28055">5.7192526871706644</cx:pt>
          <cx:pt idx="28056">5.7183753159257149</cx:pt>
          <cx:pt idx="28057">5.7170269293687532</cx:pt>
          <cx:pt idx="28058">5.7160327832427864</cx:pt>
          <cx:pt idx="28059">5.7156136437090996</cx:pt>
          <cx:pt idx="28060">5.7153663224604614</cx:pt>
          <cx:pt idx="28061">5.7142825761765286</cx:pt>
          <cx:pt idx="28062">5.7141077279238726</cx:pt>
          <cx:pt idx="28063">5.7127802715682554</cx:pt>
          <cx:pt idx="28064">5.7117391151355452</cx:pt>
          <cx:pt idx="28065">5.711554655347677</cx:pt>
          <cx:pt idx="28066">5.7112414766082971</cx:pt>
          <cx:pt idx="28067">5.7111419029344637</cx:pt>
          <cx:pt idx="28068">5.7109344721451949</cx:pt>
          <cx:pt idx="28069">5.7108952028018027</cx:pt>
          <cx:pt idx="28070">5.7097034034041574</cx:pt>
          <cx:pt idx="28071">5.7088322509585536</cx:pt>
          <cx:pt idx="28072">5.7079774223599493</cx:pt>
          <cx:pt idx="28073">5.7073328170342936</cx:pt>
          <cx:pt idx="28074">5.7072577567166149</cx:pt>
          <cx:pt idx="28075">5.7069408968942614</cx:pt>
          <cx:pt idx="28076">5.7066760142299353</cx:pt>
          <cx:pt idx="28077">5.7060082819563922</cx:pt>
          <cx:pt idx="28078">5.7058008895251149</cx:pt>
          <cx:pt idx="28079">5.7056660237292531</cx:pt>
          <cx:pt idx="28080">5.70556755873457</cx:pt>
          <cx:pt idx="28081">5.7046251767036171</cx:pt>
          <cx:pt idx="28082">5.7043660399651888</cx:pt>
          <cx:pt idx="28083">5.7038700400870272</cx:pt>
          <cx:pt idx="28084">5.7038400019415691</cx:pt>
          <cx:pt idx="28085">5.7032198123180349</cx:pt>
          <cx:pt idx="28086">5.7022480568603502</cx:pt>
          <cx:pt idx="28087">5.7013888502578176</cx:pt>
          <cx:pt idx="28088">5.7004448592358603</cx:pt>
          <cx:pt idx="28089">5.6997859812975964</cx:pt>
          <cx:pt idx="28090">5.6994722947284453</cx:pt>
          <cx:pt idx="28091">5.6991469895010027</cx:pt>
          <cx:pt idx="28092">5.6980261668216166</cx:pt>
          <cx:pt idx="28093">5.6976987443042226</cx:pt>
          <cx:pt idx="28094">5.6976402259982466</cx:pt>
          <cx:pt idx="28095">5.6971486616483427</cx:pt>
          <cx:pt idx="28096">5.6968221560025292</cx:pt>
          <cx:pt idx="28097">5.6959779593451314</cx:pt>
          <cx:pt idx="28098">5.6957844960946078</cx:pt>
          <cx:pt idx="28099">5.6956581610177084</cx:pt>
          <cx:pt idx="28100">5.6956541156790523</cx:pt>
          <cx:pt idx="28101">5.6955436804831079</cx:pt>
          <cx:pt idx="28102">5.6948013770093224</cx:pt>
          <cx:pt idx="28103">5.6947267562489898</cx:pt>
          <cx:pt idx="28104">5.693386406546022</cx:pt>
          <cx:pt idx="28105">5.6927626745990656</cx:pt>
          <cx:pt idx="28106">5.6918374889028609</cx:pt>
          <cx:pt idx="28107">5.6918155399891068</cx:pt>
          <cx:pt idx="28108">5.6910272424849184</cx:pt>
          <cx:pt idx="28109">5.6898010236512091</cx:pt>
          <cx:pt idx="28110">5.6894132264220341</cx:pt>
          <cx:pt idx="28111">5.6893762744012566</cx:pt>
          <cx:pt idx="28112">5.6889346472803037</cx:pt>
          <cx:pt idx="28113">5.6883626698421006</cx:pt>
          <cx:pt idx="28114">5.6875371550319684</cx:pt>
          <cx:pt idx="28115">5.6860646618895396</cx:pt>
          <cx:pt idx="28116">5.6846481438478813</cx:pt>
          <cx:pt idx="28117">5.6836510734348096</cx:pt>
          <cx:pt idx="28118">5.6830437882559082</cx:pt>
          <cx:pt idx="28119">5.6830373246934363</cx:pt>
          <cx:pt idx="28120">5.6816673605149894</cx:pt>
          <cx:pt idx="28121">5.6812833265624096</cx:pt>
          <cx:pt idx="28122">5.6799474382073107</cx:pt>
          <cx:pt idx="28123">5.6783759245330634</cx:pt>
          <cx:pt idx="28124">5.6778783680455662</cx:pt>
          <cx:pt idx="28125">5.6777405400455629</cx:pt>
          <cx:pt idx="28126">5.6763926641234619</cx:pt>
          <cx:pt idx="28127">5.6760732579011739</cx:pt>
          <cx:pt idx="28128">5.6747287878758277</cx:pt>
          <cx:pt idx="28129">5.6738327196339329</cx:pt>
          <cx:pt idx="28130">5.673713054477032</cx:pt>
          <cx:pt idx="28131">5.6720468936287904</cx:pt>
          <cx:pt idx="28132">5.6719480674799083</cx:pt>
          <cx:pt idx="28133">5.6705190171309976</cx:pt>
          <cx:pt idx="28134">5.6701120122672544</cx:pt>
          <cx:pt idx="28135">5.6687255530848439</cx:pt>
          <cx:pt idx="28136">5.6687158198573782</cx:pt>
          <cx:pt idx="28137">5.6684216324812828</cx:pt>
          <cx:pt idx="28138">5.6679564663919653</cx:pt>
          <cx:pt idx="28139">5.6677566046198136</cx:pt>
          <cx:pt idx="28140">5.6676011209369266</cx:pt>
          <cx:pt idx="28141">5.6675118488652139</cx:pt>
          <cx:pt idx="28142">5.666685028465249</cx:pt>
          <cx:pt idx="28143">5.6666710991439562</cx:pt>
          <cx:pt idx="28144">5.6664848998335966</cx:pt>
          <cx:pt idx="28145">5.6657694490906829</cx:pt>
          <cx:pt idx="28146">5.665489949511568</cx:pt>
          <cx:pt idx="28147">5.6653706444295384</cx:pt>
          <cx:pt idx="28148">5.6651131747364616</cx:pt>
          <cx:pt idx="28149">5.6647690932778758</cx:pt>
          <cx:pt idx="28150">5.6622113377261289</cx:pt>
          <cx:pt idx="28151">5.6619958888790523</cx:pt>
          <cx:pt idx="28152">5.661382197725394</cx:pt>
          <cx:pt idx="28153">5.6613300954284771</cx:pt>
          <cx:pt idx="28154">5.6612507600040676</cx:pt>
          <cx:pt idx="28155">5.6602032408173093</cx:pt>
          <cx:pt idx="28156">5.6587231597746719</cx:pt>
          <cx:pt idx="28157">5.6574469703120416</cx:pt>
          <cx:pt idx="28158">5.6567065929957874</cx:pt>
          <cx:pt idx="28159">5.6564948917456714</cx:pt>
          <cx:pt idx="28160">5.6543932179550023</cx:pt>
          <cx:pt idx="28161">5.6542574361904823</cx:pt>
          <cx:pt idx="28162">5.654111967887073</cx:pt>
          <cx:pt idx="28163">5.6513940558706253</cx:pt>
          <cx:pt idx="28164">5.6513436188461128</cx:pt>
          <cx:pt idx="28165">5.6511525752624037</cx:pt>
          <cx:pt idx="28166">5.649832678181931</cx:pt>
          <cx:pt idx="28167">5.6497490441527392</cx:pt>
          <cx:pt idx="28168">5.6497204774159346</cx:pt>
          <cx:pt idx="28169">5.6496841992100686</cx:pt>
          <cx:pt idx="28170">5.6492853449850697</cx:pt>
          <cx:pt idx="28171">5.6486579771571126</cx:pt>
          <cx:pt idx="28172">5.6480865543505478</cx:pt>
          <cx:pt idx="28173">5.6476862369959013</cx:pt>
          <cx:pt idx="28174">5.6459236719343711</cx:pt>
          <cx:pt idx="28175">5.645138094930938</cx:pt>
          <cx:pt idx="28176">5.6444378138536138</cx:pt>
          <cx:pt idx="28177">5.6442070878052624</cx:pt>
          <cx:pt idx="28178">5.6438926592477916</cx:pt>
          <cx:pt idx="28179">5.6434432529697176</cx:pt>
          <cx:pt idx="28180">5.6427077386000448</cx:pt>
          <cx:pt idx="28181">5.6423305301749176</cx:pt>
          <cx:pt idx="28182">5.6414372569268734</cx:pt>
          <cx:pt idx="28183">5.6403540464959203</cx:pt>
          <cx:pt idx="28184">5.6400059997683094</cx:pt>
          <cx:pt idx="28185">5.6399104677933281</cx:pt>
          <cx:pt idx="28186">5.6398249048352191</cx:pt>
          <cx:pt idx="28187">5.638472542448433</cx:pt>
          <cx:pt idx="28188">5.638420217412385</cx:pt>
          <cx:pt idx="28189">5.6368221554066071</cx:pt>
          <cx:pt idx="28190">5.6361489388071488</cx:pt>
          <cx:pt idx="28191">5.6359629884143221</cx:pt>
          <cx:pt idx="28192">5.634242070232653</cx:pt>
          <cx:pt idx="28193">5.63419118486462</cx:pt>
          <cx:pt idx="28194">5.6338428314401892</cx:pt>
          <cx:pt idx="28195">5.6332077306644273</cx:pt>
          <cx:pt idx="28196">5.6318107031374733</cx:pt>
          <cx:pt idx="28197">5.6309136345823383</cx:pt>
          <cx:pt idx="28198">5.6308376294636417</cx:pt>
          <cx:pt idx="28199">5.6307341617184692</cx:pt>
          <cx:pt idx="28200">5.6305488096511782</cx:pt>
          <cx:pt idx="28201">5.6296942733706308</cx:pt>
          <cx:pt idx="28202">5.6294996120661054</cx:pt>
          <cx:pt idx="28203">5.6279323233415033</cx:pt>
          <cx:pt idx="28204">5.6270974247131704</cx:pt>
          <cx:pt idx="28205">5.6263329004777383</cx:pt>
          <cx:pt idx="28206">5.6255833020870014</cx:pt>
          <cx:pt idx="28207">5.6252037775217323</cx:pt>
          <cx:pt idx="28208">5.6247546251554752</cx:pt>
          <cx:pt idx="28209">5.6238645775400524</cx:pt>
          <cx:pt idx="28210">5.6236983331691306</cx:pt>
          <cx:pt idx="28211">5.6227459555110357</cx:pt>
          <cx:pt idx="28212">5.6223298048683814</cx:pt>
          <cx:pt idx="28213">5.6218546173831969</cx:pt>
          <cx:pt idx="28214">5.6216221008437817</cx:pt>
          <cx:pt idx="28215">5.6205625923514013</cx:pt>
          <cx:pt idx="28216">5.6184299839202367</cx:pt>
          <cx:pt idx="28217">5.6178531387980586</cx:pt>
          <cx:pt idx="28218">5.6159047641788096</cx:pt>
          <cx:pt idx="28219">5.6153668616166019</cx:pt>
          <cx:pt idx="28220">5.615306065745437</cx:pt>
          <cx:pt idx="28221">5.6143936886965049</cx:pt>
          <cx:pt idx="28222">5.6141648935508321</cx:pt>
          <cx:pt idx="28223">5.6121304793356979</cx:pt>
          <cx:pt idx="28224">5.6120083928428199</cx:pt>
          <cx:pt idx="28225">5.6115488113642051</cx:pt>
          <cx:pt idx="28226">5.6111332516397701</cx:pt>
          <cx:pt idx="28227">5.6101055277768994</cx:pt>
          <cx:pt idx="28228">5.6085722614588969</cx:pt>
          <cx:pt idx="28229">5.6082124239724003</cx:pt>
          <cx:pt idx="28230">5.6079196129917044</cx:pt>
          <cx:pt idx="28231">5.6059500269132307</cx:pt>
          <cx:pt idx="28232">5.6053726114803881</cx:pt>
          <cx:pt idx="28233">5.6034121239010828</cx:pt>
          <cx:pt idx="28234">5.6028522719144176</cx:pt>
          <cx:pt idx="28235">5.6018275526380901</cx:pt>
          <cx:pt idx="28236">5.6016193113506834</cx:pt>
          <cx:pt idx="28237">5.6013496443048982</cx:pt>
          <cx:pt idx="28238">5.6010830587962754</cx:pt>
          <cx:pt idx="28239">5.6009953782883386</cx:pt>
          <cx:pt idx="28240">5.6006135211628791</cx:pt>
          <cx:pt idx="28241">5.6004064786645964</cx:pt>
          <cx:pt idx="28242">5.60037237961585</cx:pt>
          <cx:pt idx="28243">5.6001795892495458</cx:pt>
          <cx:pt idx="28244">5.6000200852672144</cx:pt>
          <cx:pt idx="28245">5.5988189894443172</cx:pt>
          <cx:pt idx="28246">5.5982406088802428</cx:pt>
          <cx:pt idx="28247">5.598176800882845</cx:pt>
          <cx:pt idx="28248">5.5962712636657024</cx:pt>
          <cx:pt idx="28249">5.5956601775237829</cx:pt>
          <cx:pt idx="28250">5.5947519286484448</cx:pt>
          <cx:pt idx="28251">5.5937988191097929</cx:pt>
          <cx:pt idx="28252">5.5935601989323196</cx:pt>
          <cx:pt idx="28253">5.5934615006275328</cx:pt>
          <cx:pt idx="28254">5.5914168879909294</cx:pt>
          <cx:pt idx="28255">5.5912416763017356</cx:pt>
          <cx:pt idx="28256">5.5898843447641644</cx:pt>
          <cx:pt idx="28257">5.5894022431772514</cx:pt>
          <cx:pt idx="28258">5.5884558839169634</cx:pt>
          <cx:pt idx="28259">5.5879759921953811</cx:pt>
          <cx:pt idx="28260">5.587509663737019</cx:pt>
          <cx:pt idx="28261">5.5872980575659774</cx:pt>
          <cx:pt idx="28262">5.5858133916578181</cx:pt>
          <cx:pt idx="28263">5.5845408122539277</cx:pt>
          <cx:pt idx="28264">5.5828587343982106</cx:pt>
          <cx:pt idx="28265">5.5808407305426266</cx:pt>
          <cx:pt idx="28266">5.5807292920313269</cx:pt>
          <cx:pt idx="28267">5.5802237605797682</cx:pt>
          <cx:pt idx="28268">5.5796367611868298</cx:pt>
          <cx:pt idx="28269">5.57844792543957</cx:pt>
          <cx:pt idx="28270">5.578021565839415</cx:pt>
          <cx:pt idx="28271">5.5779401831899573</cx:pt>
          <cx:pt idx="28272">5.5760701067825797</cx:pt>
          <cx:pt idx="28273">5.5758184945974456</cx:pt>
          <cx:pt idx="28274">5.5757068226244506</cx:pt>
          <cx:pt idx="28275">5.5753833622104532</cx:pt>
          <cx:pt idx="28276">5.5736499565633819</cx:pt>
          <cx:pt idx="28277">5.5721563628197313</cx:pt>
          <cx:pt idx="28278">5.5721256336688052</cx:pt>
          <cx:pt idx="28279">5.5720711688071267</cx:pt>
          <cx:pt idx="28280">5.5712920401225672</cx:pt>
          <cx:pt idx="28281">5.5697197837812604</cx:pt>
          <cx:pt idx="28282">5.5696926990042268</cx:pt>
          <cx:pt idx="28283">5.5692491895933349</cx:pt>
          <cx:pt idx="28284">5.5689230870633306</cx:pt>
          <cx:pt idx="28285">5.5684169603873439</cx:pt>
          <cx:pt idx="28286">5.5680485480208368</cx:pt>
          <cx:pt idx="28287">5.5677928379599058</cx:pt>
          <cx:pt idx="28288">5.5674851999709034</cx:pt>
          <cx:pt idx="28289">5.5667086169793949</cx:pt>
          <cx:pt idx="28290">5.5663610336828553</cx:pt>
          <cx:pt idx="28291">5.5657384759682307</cx:pt>
          <cx:pt idx="28292">5.5645595593722046</cx:pt>
          <cx:pt idx="28293">5.5630047387633041</cx:pt>
          <cx:pt idx="28294">5.5626112580950107</cx:pt>
          <cx:pt idx="28295">5.5624176969426671</cx:pt>
          <cx:pt idx="28296">5.5622885996454192</cx:pt>
          <cx:pt idx="28297">5.5621783231884798</cx:pt>
          <cx:pt idx="28298">5.5607228124212984</cx:pt>
          <cx:pt idx="28299">5.5606410211545576</cx:pt>
          <cx:pt idx="28300">5.5591166534053684</cx:pt>
          <cx:pt idx="28301">5.5580897466627368</cx:pt>
          <cx:pt idx="28302">5.55717385620129</cx:pt>
          <cx:pt idx="28303">5.5569754958104394</cx:pt>
          <cx:pt idx="28304">5.5560037619398477</cx:pt>
          <cx:pt idx="28305">5.5556677631899651</cx:pt>
          <cx:pt idx="28306">5.5555890407991919</cx:pt>
          <cx:pt idx="28307">5.5554822466593112</cx:pt>
          <cx:pt idx="28308">5.5550601547437521</cx:pt>
          <cx:pt idx="28309">5.554386377237627</cx:pt>
          <cx:pt idx="28310">5.5521102620157148</cx:pt>
          <cx:pt idx="28311">5.5514428399582201</cx:pt>
          <cx:pt idx="28312">5.5514019991045664</cx:pt>
          <cx:pt idx="28313">5.5513544448603032</cx:pt>
          <cx:pt idx="28314">5.5512995119229824</cx:pt>
          <cx:pt idx="28315">5.5504645963353623</cx:pt>
          <cx:pt idx="28316">5.5500945068011616</cx:pt>
          <cx:pt idx="28317">5.5498008722215184</cx:pt>
          <cx:pt idx="28318">5.5490474678676351</cx:pt>
          <cx:pt idx="28319">5.548277772606629</cx:pt>
          <cx:pt idx="28320">5.5480974907278524</cx:pt>
          <cx:pt idx="28321">5.5477674295143293</cx:pt>
          <cx:pt idx="28322">5.5468765646670244</cx:pt>
          <cx:pt idx="28323">5.5453537900349463</cx:pt>
          <cx:pt idx="28324">5.5448904830072676</cx:pt>
          <cx:pt idx="28325">5.5446038921829217</cx:pt>
          <cx:pt idx="28326">5.5430734586736312</cx:pt>
          <cx:pt idx="28327">5.5418101359590688</cx:pt>
          <cx:pt idx="28328">5.5403907200504099</cx:pt>
          <cx:pt idx="28329">5.5403377362686026</cx:pt>
          <cx:pt idx="28330">5.5403301735782886</cx:pt>
          <cx:pt idx="28331">5.540032508162791</cx:pt>
          <cx:pt idx="28332">5.5399851527699191</cx:pt>
          <cx:pt idx="28333">5.5397754703669673</cx:pt>
          <cx:pt idx="28334">5.5385033911827222</cx:pt>
          <cx:pt idx="28335">5.5380342357716357</cx:pt>
          <cx:pt idx="28336">5.537551036382542</cx:pt>
          <cx:pt idx="28337">5.5368217551665442</cx:pt>
          <cx:pt idx="28338">5.5351016557972397</cx:pt>
          <cx:pt idx="28339">5.5342487255523114</cx:pt>
          <cx:pt idx="28340">5.5338965546260503</cx:pt>
          <cx:pt idx="28341">5.5338691342190893</cx:pt>
          <cx:pt idx="28342">5.5334583478067474</cx:pt>
          <cx:pt idx="28343">5.5322895685255622</cx:pt>
          <cx:pt idx="28344">5.5321104681484981</cx:pt>
          <cx:pt idx="28345">5.5319876647953814</cx:pt>
          <cx:pt idx="28346">5.5290050210368857</cx:pt>
          <cx:pt idx="28347">5.528462952376854</cx:pt>
          <cx:pt idx="28348">5.5279151954862753</cx:pt>
          <cx:pt idx="28349">5.5273198059694124</cx:pt>
          <cx:pt idx="28350">5.5258485167422791</cx:pt>
          <cx:pt idx="28351">5.5247824781886772</cx:pt>
          <cx:pt idx="28352">5.5247771988634353</cx:pt>
          <cx:pt idx="28353">5.5239637002872719</cx:pt>
          <cx:pt idx="28354">5.5225362445885686</cx:pt>
          <cx:pt idx="28355">5.5215269219074461</cx:pt>
          <cx:pt idx="28356">5.5212337542754071</cx:pt>
          <cx:pt idx="28357">5.5200727377920087</cx:pt>
          <cx:pt idx="28358">5.5196820277699654</cx:pt>
          <cx:pt idx="28359">5.5194196093176808</cx:pt>
          <cx:pt idx="28360">5.5192197000487706</cx:pt>
          <cx:pt idx="28361">5.5189818326141813</cx:pt>
          <cx:pt idx="28362">5.5171797166622856</cx:pt>
          <cx:pt idx="28363">5.5169961647267796</cx:pt>
          <cx:pt idx="28364">5.5161460826882269</cx:pt>
          <cx:pt idx="28365">5.5155735390186136</cx:pt>
          <cx:pt idx="28366">5.5150100888738276</cx:pt>
          <cx:pt idx="28367">5.5146375516234283</cx:pt>
          <cx:pt idx="28368">5.5135027149216222</cx:pt>
          <cx:pt idx="28369">5.5122811983030751</cx:pt>
          <cx:pt idx="28370">5.5120032132705488</cx:pt>
          <cx:pt idx="28371">5.5117607914983848</cx:pt>
          <cx:pt idx="28372">5.5104557541711081</cx:pt>
          <cx:pt idx="28373">5.5102460806800284</cx:pt>
          <cx:pt idx="28374">5.5099230412075686</cx:pt>
          <cx:pt idx="28375">5.5098190302119354</cx:pt>
          <cx:pt idx="28376">5.5097527800960791</cx:pt>
          <cx:pt idx="28377">5.509729953696116</cx:pt>
          <cx:pt idx="28378">5.5089825595825284</cx:pt>
          <cx:pt idx="28379">5.5089636582857402</cx:pt>
          <cx:pt idx="28380">5.5082591400130294</cx:pt>
          <cx:pt idx="28381">5.5079133124352344</cx:pt>
          <cx:pt idx="28382">5.5064809720456704</cx:pt>
          <cx:pt idx="28383">5.5064095000700464</cx:pt>
          <cx:pt idx="28384">5.5052262629654312</cx:pt>
          <cx:pt idx="28385">5.5050008380669402</cx:pt>
          <cx:pt idx="28386">5.5047819376561593</cx:pt>
          <cx:pt idx="28387">5.5041637479227088</cx:pt>
          <cx:pt idx="28388">5.5026408501398496</cx:pt>
          <cx:pt idx="28389">5.502288713732046</cx:pt>
          <cx:pt idx="28390">5.5018992617139393</cx:pt>
          <cx:pt idx="28391">5.5018960926071969</cx:pt>
          <cx:pt idx="28392">5.5010028546534224</cx:pt>
          <cx:pt idx="28393">5.5005623774402723</cx:pt>
          <cx:pt idx="28394">5.5004521060203606</cx:pt>
          <cx:pt idx="28395">5.4973452503211826</cx:pt>
          <cx:pt idx="28396">5.496341726441627</cx:pt>
          <cx:pt idx="28397">5.4957887953300952</cx:pt>
          <cx:pt idx="28398">5.494613756510379</cx:pt>
          <cx:pt idx="28399">5.4943455247816244</cx:pt>
          <cx:pt idx="28400">5.4937721601261691</cx:pt>
          <cx:pt idx="28401">5.4931642201404234</cx:pt>
          <cx:pt idx="28402">5.4927642768815144</cx:pt>
          <cx:pt idx="28403">5.492509198969822</cx:pt>
          <cx:pt idx="28404">5.4922769186400453</cx:pt>
          <cx:pt idx="28405">5.4921869561017473</cx:pt>
          <cx:pt idx="28406">5.4916176039679128</cx:pt>
          <cx:pt idx="28407">5.489748910586969</cx:pt>
          <cx:pt idx="28408">5.4892823618879687</cx:pt>
          <cx:pt idx="28409">5.4881357866619451</cx:pt>
          <cx:pt idx="28410">5.4879020163595786</cx:pt>
          <cx:pt idx="28411">5.4872767549266834</cx:pt>
          <cx:pt idx="28412">5.4857306103999832</cx:pt>
          <cx:pt idx="28413">5.4847681133221524</cx:pt>
          <cx:pt idx="28414">5.4841996423117996</cx:pt>
          <cx:pt idx="28415">5.4831775891858356</cx:pt>
          <cx:pt idx="28416">5.4830255396838616</cx:pt>
          <cx:pt idx="28417">5.4825373855476522</cx:pt>
          <cx:pt idx="28418">5.481434897808521</cx:pt>
          <cx:pt idx="28419">5.4805450561955302</cx:pt>
          <cx:pt idx="28420">5.4795966647685548</cx:pt>
          <cx:pt idx="28421">5.4794033550106516</cx:pt>
          <cx:pt idx="28422">5.4793028260020504</cx:pt>
          <cx:pt idx="28423">5.479300410362316</cx:pt>
          <cx:pt idx="28424">5.4785255185570749</cx:pt>
          <cx:pt idx="28425">5.4783417941803254</cx:pt>
          <cx:pt idx="28426">5.4774724126453522</cx:pt>
          <cx:pt idx="28427">5.4770351675574016</cx:pt>
          <cx:pt idx="28428">5.4768145920782318</cx:pt>
          <cx:pt idx="28429">5.4765514788848577</cx:pt>
          <cx:pt idx="28430">5.4736043046006726</cx:pt>
          <cx:pt idx="28431">5.4734632393486526</cx:pt>
          <cx:pt idx="28432">5.4721493511366033</cx:pt>
          <cx:pt idx="28433">5.4720484946442163</cx:pt>
          <cx:pt idx="28434">5.4703019165640132</cx:pt>
          <cx:pt idx="28435">5.4699318942967796</cx:pt>
          <cx:pt idx="28436">5.4678089534250143</cx:pt>
          <cx:pt idx="28437">5.4665863544801647</cx:pt>
          <cx:pt idx="28438">5.4658063966303549</cx:pt>
          <cx:pt idx="28439">5.4641177455124996</cx:pt>
          <cx:pt idx="28440">5.4634945527856988</cx:pt>
          <cx:pt idx="28441">5.4634431566587116</cx:pt>
          <cx:pt idx="28442">5.4624157219424516</cx:pt>
          <cx:pt idx="28443">5.4617379322562298</cx:pt>
          <cx:pt idx="28444">5.4611687505076096</cx:pt>
          <cx:pt idx="28445">5.4608218656756069</cx:pt>
          <cx:pt idx="28446">5.4599056902634757</cx:pt>
          <cx:pt idx="28447">5.4599017811011068</cx:pt>
          <cx:pt idx="28448">5.45852120252896</cx:pt>
          <cx:pt idx="28449">5.4576754443348809</cx:pt>
          <cx:pt idx="28450">5.4572121063058194</cx:pt>
          <cx:pt idx="28451">5.4569056134110738</cx:pt>
          <cx:pt idx="28452">5.456682281399976</cx:pt>
          <cx:pt idx="28453">5.4565423970027194</cx:pt>
          <cx:pt idx="28454">5.4562725283617572</cx:pt>
          <cx:pt idx="28455">5.4551773455570736</cx:pt>
          <cx:pt idx="28456">5.4540632788040941</cx:pt>
          <cx:pt idx="28457">5.453782507228758</cx:pt>
          <cx:pt idx="28458">5.4537593880493089</cx:pt>
          <cx:pt idx="28459">5.452798277161544</cx:pt>
          <cx:pt idx="28460">5.4524857148061656</cx:pt>
          <cx:pt idx="28461">5.451843475778043</cx:pt>
          <cx:pt idx="28462">5.451263187166985</cx:pt>
          <cx:pt idx="28463">5.451198194319498</cx:pt>
          <cx:pt idx="28464">5.4511835304387901</cx:pt>
          <cx:pt idx="28465">5.4511474609702573</cx:pt>
          <cx:pt idx="28466">5.450788931713543</cx:pt>
          <cx:pt idx="28467">5.4506396352347073</cx:pt>
          <cx:pt idx="28468">5.4489654538094499</cx:pt>
          <cx:pt idx="28469">5.4486703899142679</cx:pt>
          <cx:pt idx="28470">5.4485824988852807</cx:pt>
          <cx:pt idx="28471">5.4479843526247036</cx:pt>
          <cx:pt idx="28472">5.4478643256201886</cx:pt>
          <cx:pt idx="28473">5.4474742572619634</cx:pt>
          <cx:pt idx="28474">5.4459771057891464</cx:pt>
          <cx:pt idx="28475">5.44592410689748</cx:pt>
          <cx:pt idx="28476">5.4449995021182804</cx:pt>
          <cx:pt idx="28477">5.4426861313675481</cx:pt>
          <cx:pt idx="28478">5.440898156844252</cx:pt>
          <cx:pt idx="28479">5.4403786129948148</cx:pt>
          <cx:pt idx="28480">5.4403418494172042</cx:pt>
          <cx:pt idx="28481">5.4401133676658402</cx:pt>
          <cx:pt idx="28482">5.4398073253760204</cx:pt>
          <cx:pt idx="28483">5.438625801885542</cx:pt>
          <cx:pt idx="28484">5.4374574731924312</cx:pt>
          <cx:pt idx="28485">5.4372001291042222</cx:pt>
          <cx:pt idx="28486">5.437071142759776</cx:pt>
          <cx:pt idx="28487">5.4366335154699454</cx:pt>
          <cx:pt idx="28488">5.4357256175518316</cx:pt>
          <cx:pt idx="28489">5.4343992262032756</cx:pt>
          <cx:pt idx="28490">5.4342265832547074</cx:pt>
          <cx:pt idx="28491">5.4340931310655174</cx:pt>
          <cx:pt idx="28492">5.4322008241656059</cx:pt>
          <cx:pt idx="28493">5.432021102165395</cx:pt>
          <cx:pt idx="28494">5.4318122438667809</cx:pt>
          <cx:pt idx="28495">5.4315985492391077</cx:pt>
          <cx:pt idx="28496">5.4305058739675802</cx:pt>
          <cx:pt idx="28497">5.4304017596923817</cx:pt>
          <cx:pt idx="28498">5.4296400619351104</cx:pt>
          <cx:pt idx="28499">5.4291351703395598</cx:pt>
          <cx:pt idx="28500">5.428872289309929</cx:pt>
          <cx:pt idx="28501">5.428599532828903</cx:pt>
          <cx:pt idx="28502">5.426673160885132</cx:pt>
          <cx:pt idx="28503">5.4258220756411966</cx:pt>
          <cx:pt idx="28504">5.4258086812268953</cx:pt>
          <cx:pt idx="28505">5.4236239843913694</cx:pt>
          <cx:pt idx="28506">5.4234547615193076</cx:pt>
          <cx:pt idx="28507">5.4227402962275111</cx:pt>
          <cx:pt idx="28508">5.4226429622838292</cx:pt>
          <cx:pt idx="28509">5.4213743720078593</cx:pt>
          <cx:pt idx="28510">5.4192392526963689</cx:pt>
          <cx:pt idx="28511">5.4186754948579319</cx:pt>
          <cx:pt idx="28512">5.4175105428025629</cx:pt>
          <cx:pt idx="28513">5.4162531468870423</cx:pt>
          <cx:pt idx="28514">5.4159896781814503</cx:pt>
          <cx:pt idx="28515">5.4154921074858358</cx:pt>
          <cx:pt idx="28516">5.4152563133343046</cx:pt>
          <cx:pt idx="28517">5.4141768176146199</cx:pt>
          <cx:pt idx="28518">5.413221322921439</cx:pt>
          <cx:pt idx="28519">5.4130460736827128</cx:pt>
          <cx:pt idx="28520">5.4122675160155058</cx:pt>
          <cx:pt idx="28521">5.411565689048043</cx:pt>
          <cx:pt idx="28522">5.4114586713936834</cx:pt>
          <cx:pt idx="28523">5.4112061498058344</cx:pt>
          <cx:pt idx="28524">5.4109834503093337</cx:pt>
          <cx:pt idx="28525">5.4108699451853806</cx:pt>
          <cx:pt idx="28526">5.4090405597586777</cx:pt>
          <cx:pt idx="28527">5.4090004570803751</cx:pt>
          <cx:pt idx="28528">5.4088976034434406</cx:pt>
          <cx:pt idx="28529">5.4086506711360807</cx:pt>
          <cx:pt idx="28530">5.4085501366249567</cx:pt>
          <cx:pt idx="28531">5.4072313903381639</cx:pt>
          <cx:pt idx="28532">5.4068337419561994</cx:pt>
          <cx:pt idx="28533">5.4056517798637964</cx:pt>
          <cx:pt idx="28534">5.4049057791615578</cx:pt>
          <cx:pt idx="28535">5.4038051086900047</cx:pt>
          <cx:pt idx="28536">5.4028547153915412</cx:pt>
          <cx:pt idx="28537">5.4028344009978886</cx:pt>
          <cx:pt idx="28538">5.40273865519511</cx:pt>
          <cx:pt idx="28539">5.4022862996955174</cx:pt>
          <cx:pt idx="28540">5.4007699026999054</cx:pt>
          <cx:pt idx="28541">5.399868170521561</cx:pt>
          <cx:pt idx="28542">5.3982383516631138</cx:pt>
          <cx:pt idx="28543">5.3977295110835204</cx:pt>
          <cx:pt idx="28544">5.3973799357273462</cx:pt>
          <cx:pt idx="28545">5.3969235307134316</cx:pt>
          <cx:pt idx="28546">5.3962930284675759</cx:pt>
          <cx:pt idx="28547">5.3947299643801587</cx:pt>
          <cx:pt idx="28548">5.3934359573297588</cx:pt>
          <cx:pt idx="28549">5.3933499796968976</cx:pt>
          <cx:pt idx="28550">5.3930429770472808</cx:pt>
          <cx:pt idx="28551">5.3919130374836994</cx:pt>
          <cx:pt idx="28552">5.3908256969791024</cx:pt>
          <cx:pt idx="28553">5.3907954756145449</cx:pt>
          <cx:pt idx="28554">5.3888909819387951</cx:pt>
          <cx:pt idx="28555">5.3888559969774894</cx:pt>
          <cx:pt idx="28556">5.3883942978880759</cx:pt>
          <cx:pt idx="28557">5.3880943568365778</cx:pt>
          <cx:pt idx="28558">5.3862747637965764</cx:pt>
          <cx:pt idx="28559">5.3862461092220304</cx:pt>
          <cx:pt idx="28560">5.3859485606622419</cx:pt>
          <cx:pt idx="28561">5.385501934803103</cx:pt>
          <cx:pt idx="28562">5.3849567446797062</cx:pt>
          <cx:pt idx="28563">5.3849021046640067</cx:pt>
          <cx:pt idx="28564">5.3847719956214952</cx:pt>
          <cx:pt idx="28565">5.3837720068347874</cx:pt>
          <cx:pt idx="28566">5.3823702455976026</cx:pt>
          <cx:pt idx="28567">5.3822551827996081</cx:pt>
          <cx:pt idx="28568">5.3821420363967079</cx:pt>
          <cx:pt idx="28569">5.381985840970902</cx:pt>
          <cx:pt idx="28570">5.3802074795398376</cx:pt>
          <cx:pt idx="28571">5.3801117252354258</cx:pt>
          <cx:pt idx="28572">5.3800794301767478</cx:pt>
          <cx:pt idx="28573">5.3779950111540016</cx:pt>
          <cx:pt idx="28574">5.3765186546596144</cx:pt>
          <cx:pt idx="28575">5.376238625274592</cx:pt>
          <cx:pt idx="28576">5.3761460994356653</cx:pt>
          <cx:pt idx="28577">5.3759238529543873</cx:pt>
          <cx:pt idx="28578">5.3756668655087987</cx:pt>
          <cx:pt idx="28579">5.3749543200962124</cx:pt>
          <cx:pt idx="28580">5.374231498507692</cx:pt>
          <cx:pt idx="28581">5.3735545466376688</cx:pt>
          <cx:pt idx="28582">5.3732130054176412</cx:pt>
          <cx:pt idx="28583">5.3709107418995012</cx:pt>
          <cx:pt idx="28584">5.3708851057223379</cx:pt>
          <cx:pt idx="28585">5.3706111075053196</cx:pt>
          <cx:pt idx="28586">5.3678637173823107</cx:pt>
          <cx:pt idx="28587">5.3671645737914124</cx:pt>
          <cx:pt idx="28588">5.366409419859238</cx:pt>
          <cx:pt idx="28589">5.3656206991585211</cx:pt>
          <cx:pt idx="28590">5.3651302321509524</cx:pt>
          <cx:pt idx="28591">5.3649999081809741</cx:pt>
          <cx:pt idx="28592">5.3646128426731812</cx:pt>
          <cx:pt idx="28593">5.362977775478436</cx:pt>
          <cx:pt idx="28594">5.3620975351845983</cx:pt>
          <cx:pt idx="28595">5.3619402843199691</cx:pt>
          <cx:pt idx="28596">5.3610947924459644</cx:pt>
          <cx:pt idx="28597">5.3610731613402063</cx:pt>
          <cx:pt idx="28598">5.3609953895876687</cx:pt>
          <cx:pt idx="28599">5.3601751200368604</cx:pt>
          <cx:pt idx="28600">5.3600531261795616</cx:pt>
          <cx:pt idx="28601">5.3598207219563747</cx:pt>
          <cx:pt idx="28602">5.3596500894143126</cx:pt>
          <cx:pt idx="28603">5.3593235387416813</cx:pt>
          <cx:pt idx="28604">5.3578334402745824</cx:pt>
          <cx:pt idx="28605">5.3564142488513067</cx:pt>
          <cx:pt idx="28606">5.356356391514046</cx:pt>
          <cx:pt idx="28607">5.3562442058401176</cx:pt>
          <cx:pt idx="28608">5.3554567501744401</cx:pt>
          <cx:pt idx="28609">5.3553483955239942</cx:pt>
          <cx:pt idx="28610">5.3547299970437354</cx:pt>
          <cx:pt idx="28611">5.3545625932199208</cx:pt>
          <cx:pt idx="28612">5.3539597458241124</cx:pt>
          <cx:pt idx="28613">5.3537540482278221</cx:pt>
          <cx:pt idx="28614">5.3518280908077962</cx:pt>
          <cx:pt idx="28615">5.3515684513528106</cx:pt>
          <cx:pt idx="28616">5.3512741951996166</cx:pt>
          <cx:pt idx="28617">5.3512192849223084</cx:pt>
          <cx:pt idx="28618">5.349576814378695</cx:pt>
          <cx:pt idx="28619">5.3485568209847889</cx:pt>
          <cx:pt idx="28620">5.3477589906912186</cx:pt>
          <cx:pt idx="28621">5.3460417292008033</cx:pt>
          <cx:pt idx="28622">5.3457031080991104</cx:pt>
          <cx:pt idx="28623">5.3455104480431812</cx:pt>
          <cx:pt idx="28624">5.3451422069143701</cx:pt>
          <cx:pt idx="28625">5.3444354025002561</cx:pt>
          <cx:pt idx="28626">5.3444256417798179</cx:pt>
          <cx:pt idx="28627">5.3441330508842233</cx:pt>
          <cx:pt idx="28628">5.3437660300777079</cx:pt>
          <cx:pt idx="28629">5.3437372497703342</cx:pt>
          <cx:pt idx="28630">5.3428079113807927</cx:pt>
          <cx:pt idx="28631">5.3424603562216966</cx:pt>
          <cx:pt idx="28632">5.3400883340192324</cx:pt>
          <cx:pt idx="28633">5.3394304612787549</cx:pt>
          <cx:pt idx="28634">5.3390677139747726</cx:pt>
          <cx:pt idx="28635">5.3385784335291699</cx:pt>
          <cx:pt idx="28636">5.3377208215717236</cx:pt>
          <cx:pt idx="28637">5.3376667192477694</cx:pt>
          <cx:pt idx="28638">5.3375732685214583</cx:pt>
          <cx:pt idx="28639">5.3361989364670386</cx:pt>
          <cx:pt idx="28640">5.3352953100940042</cx:pt>
          <cx:pt idx="28641">5.335091578638969</cx:pt>
          <cx:pt idx="28642">5.3348117478802974</cx:pt>
          <cx:pt idx="28643">5.3346717782069648</cx:pt>
          <cx:pt idx="28644">5.3340466566597717</cx:pt>
          <cx:pt idx="28645">5.3332997833488767</cx:pt>
          <cx:pt idx="28646">5.3326023070892106</cx:pt>
          <cx:pt idx="28647">5.3316178667635539</cx:pt>
          <cx:pt idx="28648">5.3310401673597454</cx:pt>
          <cx:pt idx="28649">5.3306131604671201</cx:pt>
          <cx:pt idx="28650">5.330486918760629</cx:pt>
          <cx:pt idx="28651">5.3302316277884563</cx:pt>
          <cx:pt idx="28652">5.3301414777684704</cx:pt>
          <cx:pt idx="28653">5.3294049774262273</cx:pt>
          <cx:pt idx="28654">5.329057675096216</cx:pt>
          <cx:pt idx="28655">5.3289211374052554</cx:pt>
          <cx:pt idx="28656">5.3284783687716812</cx:pt>
          <cx:pt idx="28657">5.3284360680004106</cx:pt>
          <cx:pt idx="28658">5.3277603203738639</cx:pt>
          <cx:pt idx="28659">5.3268626532637358</cx:pt>
          <cx:pt idx="28660">5.3266307428120534</cx:pt>
          <cx:pt idx="28661">5.3264972979513967</cx:pt>
          <cx:pt idx="28662">5.3262855706667924</cx:pt>
          <cx:pt idx="28663">5.3255336618937399</cx:pt>
          <cx:pt idx="28664">5.3244443082126667</cx:pt>
          <cx:pt idx="28665">5.3234886284394687</cx:pt>
          <cx:pt idx="28666">5.3222413440490541</cx:pt>
          <cx:pt idx="28667">5.3214899389656596</cx:pt>
          <cx:pt idx="28668">5.3212091458831674</cx:pt>
          <cx:pt idx="28669">5.3203199655673608</cx:pt>
          <cx:pt idx="28670">5.3190672208392034</cx:pt>
          <cx:pt idx="28671">5.318430171533338</cx:pt>
          <cx:pt idx="28672">5.3181240525672466</cx:pt>
          <cx:pt idx="28673">5.3180809111343166</cx:pt>
          <cx:pt idx="28674">5.3180217277779152</cx:pt>
          <cx:pt idx="28675">5.31731999207204</cx:pt>
          <cx:pt idx="28676">5.3171984979353004</cx:pt>
          <cx:pt idx="28677">5.3168385425364786</cx:pt>
          <cx:pt idx="28678">5.3166567227911647</cx:pt>
          <cx:pt idx="28679">5.3162497569247469</cx:pt>
          <cx:pt idx="28680">5.3161122407494412</cx:pt>
          <cx:pt idx="28681">5.3159151295458793</cx:pt>
          <cx:pt idx="28682">5.3154112006237799</cx:pt>
          <cx:pt idx="28683">5.3144595737433393</cx:pt>
          <cx:pt idx="28684">5.3138705450507517</cx:pt>
          <cx:pt idx="28685">5.3138452173563024</cx:pt>
          <cx:pt idx="28686">5.3124257479301216</cx:pt>
          <cx:pt idx="28687">5.3124243592253961</cx:pt>
          <cx:pt idx="28688">5.3118397193598872</cx:pt>
          <cx:pt idx="28689">5.3103224185749518</cx:pt>
          <cx:pt idx="28690">5.3095022844876993</cx:pt>
          <cx:pt idx="28691">5.3078514948514721</cx:pt>
          <cx:pt idx="28692">5.3065228493492187</cx:pt>
          <cx:pt idx="28693">5.3045093882799179</cx:pt>
          <cx:pt idx="28694">5.3033527737609418</cx:pt>
          <cx:pt idx="28695">5.3023420387160964</cx:pt>
          <cx:pt idx="28696">5.302118122254786</cx:pt>
          <cx:pt idx="28697">5.3020883013911373</cx:pt>
          <cx:pt idx="28698">5.3019676302762182</cx:pt>
          <cx:pt idx="28699">5.3019369458462791</cx:pt>
          <cx:pt idx="28700">5.3014165285883683</cx:pt>
          <cx:pt idx="28701">5.3013335546959386</cx:pt>
          <cx:pt idx="28702">5.3012069634647769</cx:pt>
          <cx:pt idx="28703">5.3010605349037769</cx:pt>
          <cx:pt idx="28704">5.3010374121193014</cx:pt>
          <cx:pt idx="28705">5.3004528280002763</cx:pt>
          <cx:pt idx="28706">5.3001176797630674</cx:pt>
          <cx:pt idx="28707">5.2992991132573666</cx:pt>
          <cx:pt idx="28708">5.2991461451781694</cx:pt>
          <cx:pt idx="28709">5.2990034440192373</cx:pt>
          <cx:pt idx="28710">5.2983582570091841</cx:pt>
          <cx:pt idx="28711">5.2976081673084767</cx:pt>
          <cx:pt idx="28712">5.2973525663857224</cx:pt>
          <cx:pt idx="28713">5.2950545852829816</cx:pt>
          <cx:pt idx="28714">5.2949903046069533</cx:pt>
          <cx:pt idx="28715">5.2940258453508866</cx:pt>
          <cx:pt idx="28716">5.2916727681403621</cx:pt>
          <cx:pt idx="28717">5.2901495702686478</cx:pt>
          <cx:pt idx="28718">5.2900247186950482</cx:pt>
          <cx:pt idx="28719">5.2899981351851473</cx:pt>
          <cx:pt idx="28720">5.2895290687047209</cx:pt>
          <cx:pt idx="28721">5.288932593670479</cx:pt>
          <cx:pt idx="28722">5.2867793408324548</cx:pt>
          <cx:pt idx="28723">5.2865945760188282</cx:pt>
          <cx:pt idx="28724">5.285775174310416</cx:pt>
          <cx:pt idx="28725">5.2833332409117801</cx:pt>
          <cx:pt idx="28726">5.2828390854973053</cx:pt>
          <cx:pt idx="28727">5.2820413291111583</cx:pt>
          <cx:pt idx="28728">5.2819820572566227</cx:pt>
          <cx:pt idx="28729">5.2818265400632312</cx:pt>
          <cx:pt idx="28730">5.2813498141885828</cx:pt>
          <cx:pt idx="28731">5.2805912542616937</cx:pt>
          <cx:pt idx="28732">5.280349082433256</cx:pt>
          <cx:pt idx="28733">5.2803041249636999</cx:pt>
          <cx:pt idx="28734">5.2798640860778079</cx:pt>
          <cx:pt idx="28735">5.2785838018815072</cx:pt>
          <cx:pt idx="28736">5.2785111812002414</cx:pt>
          <cx:pt idx="28737">5.2778814302057242</cx:pt>
          <cx:pt idx="28738">5.2774932520251214</cx:pt>
          <cx:pt idx="28739">5.2762878368391517</cx:pt>
          <cx:pt idx="28740">5.2760871898281438</cx:pt>
          <cx:pt idx="28741">5.2750843568646202</cx:pt>
          <cx:pt idx="28742">5.274780836395081</cx:pt>
          <cx:pt idx="28743">5.2745889779956361</cx:pt>
          <cx:pt idx="28744">5.2745353119749847</cx:pt>
          <cx:pt idx="28745">5.2728273819929523</cx:pt>
          <cx:pt idx="28746">5.272824597768607</cx:pt>
          <cx:pt idx="28747">5.2724485445977782</cx:pt>
          <cx:pt idx="28748">5.2722495917756191</cx:pt>
          <cx:pt idx="28749">5.2719261784640192</cx:pt>
          <cx:pt idx="28750">5.271491826864402</cx:pt>
          <cx:pt idx="28751">5.2706716501744317</cx:pt>
          <cx:pt idx="28752">5.2705960704989314</cx:pt>
          <cx:pt idx="28753">5.2702440819381744</cx:pt>
          <cx:pt idx="28754">5.2700307532146962</cx:pt>
          <cx:pt idx="28755">5.2693682525871433</cx:pt>
          <cx:pt idx="28756">5.2662418949889664</cx:pt>
          <cx:pt idx="28757">5.266072168790215</cx:pt>
          <cx:pt idx="28758">5.2652460391907177</cx:pt>
          <cx:pt idx="28759">5.2647485928745734</cx:pt>
          <cx:pt idx="28760">5.264706755840864</cx:pt>
          <cx:pt idx="28761">5.2644055451610914</cx:pt>
          <cx:pt idx="28762">5.2614763834631653</cx:pt>
          <cx:pt idx="28763">5.2604203484846863</cx:pt>
          <cx:pt idx="28764">5.2601941422554717</cx:pt>
          <cx:pt idx="28765">5.2600335015164026</cx:pt>
          <cx:pt idx="28766">5.2582899919516164</cx:pt>
          <cx:pt idx="28767">5.2575659291614691</cx:pt>
          <cx:pt idx="28768">5.2552990919193254</cx:pt>
          <cx:pt idx="28769">5.2551322839105774</cx:pt>
          <cx:pt idx="28770">5.2547963906731523</cx:pt>
          <cx:pt idx="28771">5.2547764298361237</cx:pt>
          <cx:pt idx="28772">5.2545374727734009</cx:pt>
          <cx:pt idx="28773">5.2540296509757463</cx:pt>
          <cx:pt idx="28774">5.2539303476087724</cx:pt>
          <cx:pt idx="28775">5.25381111775362</cx:pt>
          <cx:pt idx="28776">5.2532514171471414</cx:pt>
          <cx:pt idx="28777">5.2531160073741816</cx:pt>
          <cx:pt idx="28778">5.2519208142920579</cx:pt>
          <cx:pt idx="28779">5.2513929224369988</cx:pt>
          <cx:pt idx="28780">5.2506227902737912</cx:pt>
          <cx:pt idx="28781">5.2504186646092483</cx:pt>
          <cx:pt idx="28782">5.2496968951563296</cx:pt>
          <cx:pt idx="28783">5.2479431237351477</cx:pt>
          <cx:pt idx="28784">5.2477559315858677</cx:pt>
          <cx:pt idx="28785">5.2477249819688074</cx:pt>
          <cx:pt idx="28786">5.2464390865884312</cx:pt>
          <cx:pt idx="28787">5.2450654401149137</cx:pt>
          <cx:pt idx="28788">5.2448998200634058</cx:pt>
          <cx:pt idx="28789">5.2447785377305554</cx:pt>
          <cx:pt idx="28790">5.2443589528235721</cx:pt>
          <cx:pt idx="28791">5.2433579379931148</cx:pt>
          <cx:pt idx="28792">5.2430067017798683</cx:pt>
          <cx:pt idx="28793">5.2427688093059253</cx:pt>
          <cx:pt idx="28794">5.2424729746851906</cx:pt>
          <cx:pt idx="28795">5.2423392514493168</cx:pt>
          <cx:pt idx="28796">5.2422137154948842</cx:pt>
          <cx:pt idx="28797">5.2421190900585568</cx:pt>
          <cx:pt idx="28798">5.2420270638142776</cx:pt>
          <cx:pt idx="28799">5.2411522711481497</cx:pt>
          <cx:pt idx="28800">5.2398534935514594</cx:pt>
          <cx:pt idx="28801">5.2387979124795123</cx:pt>
          <cx:pt idx="28802">5.2371908359878558</cx:pt>
          <cx:pt idx="28803">5.236463872123065</cx:pt>
          <cx:pt idx="28804">5.2362253553331861</cx:pt>
          <cx:pt idx="28805">5.2358695280096432</cx:pt>
          <cx:pt idx="28806">5.2347144610233753</cx:pt>
          <cx:pt idx="28807">5.2343275478203957</cx:pt>
          <cx:pt idx="28808">5.2343256418744541</cx:pt>
          <cx:pt idx="28809">5.233716527764126</cx:pt>
          <cx:pt idx="28810">5.2333920661324269</cx:pt>
          <cx:pt idx="28811">5.2333655841558908</cx:pt>
          <cx:pt idx="28812">5.2329758465777854</cx:pt>
          <cx:pt idx="28813">5.2327315530361451</cx:pt>
          <cx:pt idx="28814">5.2320365298920857</cx:pt>
          <cx:pt idx="28815">5.2312356995138316</cx:pt>
          <cx:pt idx="28816">5.2308738439409019</cx:pt>
          <cx:pt idx="28817">5.2307344720297984</cx:pt>
          <cx:pt idx="28818">5.2301258395505554</cx:pt>
          <cx:pt idx="28819">5.2287264481153013</cx:pt>
          <cx:pt idx="28820">5.2286368013004676</cx:pt>
          <cx:pt idx="28821">5.2280211297551302</cx:pt>
          <cx:pt idx="28822">5.2257427765430817</cx:pt>
          <cx:pt idx="28823">5.2257017885572061</cx:pt>
          <cx:pt idx="28824">5.2250983272895919</cx:pt>
          <cx:pt idx="28825">5.223319358222783</cx:pt>
          <cx:pt idx="28826">5.2230785034242322</cx:pt>
          <cx:pt idx="28827">5.2222418353943656</cx:pt>
          <cx:pt idx="28828">5.2215110124536617</cx:pt>
          <cx:pt idx="28829">5.2191265946893139</cx:pt>
          <cx:pt idx="28830">5.2186976446715114</cx:pt>
          <cx:pt idx="28831">5.2181141462404517</cx:pt>
          <cx:pt idx="28832">5.2177336923148454</cx:pt>
          <cx:pt idx="28833">5.2174866314843156</cx:pt>
          <cx:pt idx="28834">5.2170250690532693</cx:pt>
          <cx:pt idx="28835">5.2163028479413116</cx:pt>
          <cx:pt idx="28836">5.2157414191488023</cx:pt>
          <cx:pt idx="28837">5.215665089294327</cx:pt>
          <cx:pt idx="28838">5.2149363737761947</cx:pt>
          <cx:pt idx="28839">5.2135208613311859</cx:pt>
          <cx:pt idx="28840">5.2134822213230301</cx:pt>
          <cx:pt idx="28841">5.2127798264803982</cx:pt>
          <cx:pt idx="28842">5.2125537893868437</cx:pt>
          <cx:pt idx="28843">5.2101080499064114</cx:pt>
          <cx:pt idx="28844">5.2092134459444432</cx:pt>
          <cx:pt idx="28845">5.2086012054204174</cx:pt>
          <cx:pt idx="28846">5.2076511355253157</cx:pt>
          <cx:pt idx="28847">5.2067631320037728</cx:pt>
          <cx:pt idx="28848">5.2065292865590713</cx:pt>
          <cx:pt idx="28849">5.205884616635303</cx:pt>
          <cx:pt idx="28850">5.2046442801008794</cx:pt>
          <cx:pt idx="28851">5.2046332886429818</cx:pt>
          <cx:pt idx="28852">5.2037772846964581</cx:pt>
          <cx:pt idx="28853">5.2030135385904606</cx:pt>
          <cx:pt idx="28854">5.2025796401687998</cx:pt>
          <cx:pt idx="28855">5.2021637136155574</cx:pt>
          <cx:pt idx="28856">5.2020552742041186</cx:pt>
          <cx:pt idx="28857">5.2019154826007048</cx:pt>
          <cx:pt idx="28858">5.1970485945204672</cx:pt>
          <cx:pt idx="28859">5.1960614042659117</cx:pt>
          <cx:pt idx="28860">5.1941936268377562</cx:pt>
          <cx:pt idx="28861">5.193966739053212</cx:pt>
          <cx:pt idx="28862">5.1933809120301024</cx:pt>
          <cx:pt idx="28863">5.192640784631652</cx:pt>
          <cx:pt idx="28864">5.1924142101051434</cx:pt>
          <cx:pt idx="28865">5.1921799723194146</cx:pt>
          <cx:pt idx="28866">5.1921279382295191</cx:pt>
          <cx:pt idx="28867">5.1907106620063628</cx:pt>
          <cx:pt idx="28868">5.1906262739782303</cx:pt>
          <cx:pt idx="28869">5.1900389141041412</cx:pt>
          <cx:pt idx="28870">5.1897809783440429</cx:pt>
          <cx:pt idx="28871">5.189484626212729</cx:pt>
          <cx:pt idx="28872">5.1888428084562417</cx:pt>
          <cx:pt idx="28873">5.1882333565815673</cx:pt>
          <cx:pt idx="28874">5.1880264403640721</cx:pt>
          <cx:pt idx="28875">5.1877585549211434</cx:pt>
          <cx:pt idx="28876">5.1859815217100733</cx:pt>
          <cx:pt idx="28877">5.1856200542051099</cx:pt>
          <cx:pt idx="28878">5.1849934460024834</cx:pt>
          <cx:pt idx="28879">5.1847260268668922</cx:pt>
          <cx:pt idx="28880">5.1831415125304927</cx:pt>
          <cx:pt idx="28881">5.1822458147558619</cx:pt>
          <cx:pt idx="28882">5.1821927915529624</cx:pt>
          <cx:pt idx="28883">5.1817485209629384</cx:pt>
          <cx:pt idx="28884">5.1798348683936792</cx:pt>
          <cx:pt idx="28885">5.1793747321398698</cx:pt>
          <cx:pt idx="28886">5.1790857093975387</cx:pt>
          <cx:pt idx="28887">5.1783586662144314</cx:pt>
          <cx:pt idx="28888">5.1773696238985663</cx:pt>
          <cx:pt idx="28889">5.1769077801586469</cx:pt>
          <cx:pt idx="28890">5.1760639313938999</cx:pt>
          <cx:pt idx="28891">5.173373597747843</cx:pt>
          <cx:pt idx="28892">5.1729823767854466</cx:pt>
          <cx:pt idx="28893">5.1727253428588229</cx:pt>
          <cx:pt idx="28894">5.1714381643550276</cx:pt>
          <cx:pt idx="28895">5.1711103617316994</cx:pt>
          <cx:pt idx="28896">5.1706922675336813</cx:pt>
          <cx:pt idx="28897">5.1701763812570958</cx:pt>
          <cx:pt idx="28898">5.1693419174713906</cx:pt>
          <cx:pt idx="28899">5.1674174215368334</cx:pt>
          <cx:pt idx="28900">5.1673203042897784</cx:pt>
          <cx:pt idx="28901">5.1670700696925609</cx:pt>
          <cx:pt idx="28902">5.1667295526862649</cx:pt>
          <cx:pt idx="28903">5.1664231132673901</cx:pt>
          <cx:pt idx="28904">5.1656688666901127</cx:pt>
          <cx:pt idx="28905">5.1655128743303607</cx:pt>
          <cx:pt idx="28906">5.1635418710549059</cx:pt>
          <cx:pt idx="28907">5.1634443228523237</cx:pt>
          <cx:pt idx="28908">5.1621991564208596</cx:pt>
          <cx:pt idx="28909">5.1620485025867406</cx:pt>
          <cx:pt idx="28910">5.1607794403933784</cx:pt>
          <cx:pt idx="28911">5.1603849076792097</cx:pt>
          <cx:pt idx="28912">5.1602524662866047</cx:pt>
          <cx:pt idx="28913">5.159858787452861</cx:pt>
          <cx:pt idx="28914">5.1594319637815396</cx:pt>
          <cx:pt idx="28915">5.1591761106274472</cx:pt>
          <cx:pt idx="28916">5.1574283305800099</cx:pt>
          <cx:pt idx="28917">5.1571563118823587</cx:pt>
          <cx:pt idx="28918">5.1565455302052507</cx:pt>
          <cx:pt idx="28919">5.1564524378076122</cx:pt>
          <cx:pt idx="28920">5.1557485723810874</cx:pt>
          <cx:pt idx="28921">5.1553132704696436</cx:pt>
          <cx:pt idx="28922">5.1552457396811242</cx:pt>
          <cx:pt idx="28923">5.1549093101463157</cx:pt>
          <cx:pt idx="28924">5.1540571617184394</cx:pt>
          <cx:pt idx="28925">5.1536257001311103</cx:pt>
          <cx:pt idx="28926">5.153547345487012</cx:pt>
          <cx:pt idx="28927">5.1522760231553058</cx:pt>
          <cx:pt idx="28928">5.1521327662635059</cx:pt>
          <cx:pt idx="28929">5.1512931950478267</cx:pt>
          <cx:pt idx="28930">5.1505598355898377</cx:pt>
          <cx:pt idx="28931">5.1504067535424634</cx:pt>
          <cx:pt idx="28932">5.1482369366005907</cx:pt>
          <cx:pt idx="28933">5.1474314396584369</cx:pt>
          <cx:pt idx="28934">5.1473000508715376</cx:pt>
          <cx:pt idx="28935">5.1469914586870491</cx:pt>
          <cx:pt idx="28936">5.1467851203259674</cx:pt>
          <cx:pt idx="28937">5.1467817242083749</cx:pt>
          <cx:pt idx="28938">5.1466446496183051</cx:pt>
          <cx:pt idx="28939">5.1450279444610816</cx:pt>
          <cx:pt idx="28940">5.1433997399642877</cx:pt>
          <cx:pt idx="28941">5.1431321742222158</cx:pt>
          <cx:pt idx="28942">5.1427254968921146</cx:pt>
          <cx:pt idx="28943">5.1423201126114479</cx:pt>
          <cx:pt idx="28944">5.142270301993169</cx:pt>
          <cx:pt idx="28945">5.1422447528420552</cx:pt>
          <cx:pt idx="28946">5.1418587030763048</cx:pt>
          <cx:pt idx="28947">5.1412052905775241</cx:pt>
          <cx:pt idx="28948">5.1403514224515421</cx:pt>
          <cx:pt idx="28949">5.1397883423560717</cx:pt>
          <cx:pt idx="28950">5.1387919410958771</cx:pt>
          <cx:pt idx="28951">5.1384175931890717</cx:pt>
          <cx:pt idx="28952">5.138393068994251</cx:pt>
          <cx:pt idx="28953">5.1381824434789714</cx:pt>
          <cx:pt idx="28954">5.1381110981607154</cx:pt>
          <cx:pt idx="28955">5.1380150470643438</cx:pt>
          <cx:pt idx="28956">5.1379338849596934</cx:pt>
          <cx:pt idx="28957">5.1373308728379552</cx:pt>
          <cx:pt idx="28958">5.1370867546354564</cx:pt>
          <cx:pt idx="28959">5.1370276019548333</cx:pt>
          <cx:pt idx="28960">5.1365123586562973</cx:pt>
          <cx:pt idx="28961">5.1360222646029259</cx:pt>
          <cx:pt idx="28962">5.1359713798046016</cx:pt>
          <cx:pt idx="28963">5.1359651795909933</cx:pt>
          <cx:pt idx="28964">5.1350696112107297</cx:pt>
          <cx:pt idx="28965">5.134010342906004</cx:pt>
          <cx:pt idx="28966">5.1337083067189528</cx:pt>
          <cx:pt idx="28967">5.1332865121281346</cx:pt>
          <cx:pt idx="28968">5.1325259763716744</cx:pt>
          <cx:pt idx="28969">5.132264657057183</cx:pt>
          <cx:pt idx="28970">5.1322190601802236</cx:pt>
          <cx:pt idx="28971">5.1306657625535754</cx:pt>
          <cx:pt idx="28972">5.1301097102379272</cx:pt>
          <cx:pt idx="28973">5.1294941199946527</cx:pt>
          <cx:pt idx="28974">5.1292774642714196</cx:pt>
          <cx:pt idx="28975">5.1290072147632726</cx:pt>
          <cx:pt idx="28976">5.1289964666400696</cx:pt>
          <cx:pt idx="28977">5.1288067739620882</cx:pt>
          <cx:pt idx="28978">5.1278138008365168</cx:pt>
          <cx:pt idx="28979">5.1271579671191514</cx:pt>
          <cx:pt idx="28980">5.1266729875547528</cx:pt>
          <cx:pt idx="28981">5.1258881021602827</cx:pt>
          <cx:pt idx="28982">5.1256663955992883</cx:pt>
          <cx:pt idx="28983">5.1254484602013948</cx:pt>
          <cx:pt idx="28984">5.1245202476060934</cx:pt>
          <cx:pt idx="28985">5.1241274832237016</cx:pt>
          <cx:pt idx="28986">5.1240579891768956</cx:pt>
          <cx:pt idx="28987">5.1235904947641</cx:pt>
          <cx:pt idx="28988">5.122265523161234</cx:pt>
          <cx:pt idx="28989">5.1216420014117876</cx:pt>
          <cx:pt idx="28990">5.1212943446992014</cx:pt>
          <cx:pt idx="28991">5.1206675572127578</cx:pt>
          <cx:pt idx="28992">5.1200268851933366</cx:pt>
          <cx:pt idx="28993">5.1196706038803654</cx:pt>
          <cx:pt idx="28994">5.1190201843868639</cx:pt>
          <cx:pt idx="28995">5.1184846623426052</cx:pt>
          <cx:pt idx="28996">5.117361382821846</cx:pt>
          <cx:pt idx="28997">5.1172253240488876</cx:pt>
          <cx:pt idx="28998">5.1168769731384396</cx:pt>
          <cx:pt idx="28999">5.1162054407387121</cx:pt>
          <cx:pt idx="29000">5.113987409510929</cx:pt>
          <cx:pt idx="29001">5.1133365471852317</cx:pt>
          <cx:pt idx="29002">5.1133237890078496</cx:pt>
          <cx:pt idx="29003">5.1131220407789133</cx:pt>
          <cx:pt idx="29004">5.1111236574186103</cx:pt>
          <cx:pt idx="29005">5.1107459872505689</cx:pt>
          <cx:pt idx="29006">5.1091999152737682</cx:pt>
          <cx:pt idx="29007">5.1087605921066439</cx:pt>
          <cx:pt idx="29008">5.108701422652179</cx:pt>
          <cx:pt idx="29009">5.1085864481600112</cx:pt>
          <cx:pt idx="29010">5.1076765666586832</cx:pt>
          <cx:pt idx="29011">5.1073510520518912</cx:pt>
          <cx:pt idx="29012">5.1070114289226876</cx:pt>
          <cx:pt idx="29013">5.1057901493790148</cx:pt>
          <cx:pt idx="29014">5.1052118494841991</cx:pt>
          <cx:pt idx="29015">5.105199371379074</cx:pt>
          <cx:pt idx="29016">5.1048950744197237</cx:pt>
          <cx:pt idx="29017">5.1047932854425637</cx:pt>
          <cx:pt idx="29018">5.1047248112829031</cx:pt>
          <cx:pt idx="29019">5.1041346940347161</cx:pt>
          <cx:pt idx="29020">5.1038966146137659</cx:pt>
          <cx:pt idx="29021">5.103374205408918</cx:pt>
          <cx:pt idx="29022">5.1032990104778504</cx:pt>
          <cx:pt idx="29023">5.1025280520741116</cx:pt>
          <cx:pt idx="29024">5.1022172132693093</cx:pt>
          <cx:pt idx="29025">5.101963741582126</cx:pt>
          <cx:pt idx="29026">5.1010880637962899</cx:pt>
          <cx:pt idx="29027">5.1001139707825844</cx:pt>
          <cx:pt idx="29028">5.0999799436541977</cx:pt>
          <cx:pt idx="29029">5.0989952677388466</cx:pt>
          <cx:pt idx="29030">5.0983647358835027</cx:pt>
          <cx:pt idx="29031">5.0970892598924973</cx:pt>
          <cx:pt idx="29032">5.0967495933170577</cx:pt>
          <cx:pt idx="29033">5.0966162919276137</cx:pt>
          <cx:pt idx="29034">5.0964048785335798</cx:pt>
          <cx:pt idx="29035">5.0957317782111522</cx:pt>
          <cx:pt idx="29036">5.0956239890468176</cx:pt>
          <cx:pt idx="29037">5.0952573186980796</cx:pt>
          <cx:pt idx="29038">5.0939612960343954</cx:pt>
          <cx:pt idx="29039">5.0911744545925446</cx:pt>
          <cx:pt idx="29040">5.0889485464523743</cx:pt>
          <cx:pt idx="29041">5.0881597423911078</cx:pt>
          <cx:pt idx="29042">5.0876100410243676</cx:pt>
          <cx:pt idx="29043">5.0875670420378087</cx:pt>
          <cx:pt idx="29044">5.0863984203591173</cx:pt>
          <cx:pt idx="29045">5.0854480004627494</cx:pt>
          <cx:pt idx="29046">5.0844973424958679</cx:pt>
          <cx:pt idx="29047">5.0804732577008131</cx:pt>
          <cx:pt idx="29048">5.0788780096834154</cx:pt>
          <cx:pt idx="29049">5.0785510434420829</cx:pt>
          <cx:pt idx="29050">5.0783501875745447</cx:pt>
          <cx:pt idx="29051">5.077020201011611</cx:pt>
          <cx:pt idx="29052">5.0756658321920503</cx:pt>
          <cx:pt idx="29053">5.0740827317727897</cx:pt>
          <cx:pt idx="29054">5.0737177206821196</cx:pt>
          <cx:pt idx="29055">5.0730197575768088</cx:pt>
          <cx:pt idx="29056">5.0724040502917136</cx:pt>
          <cx:pt idx="29057">5.0711020857252533</cx:pt>
          <cx:pt idx="29058">5.0690438804643696</cx:pt>
          <cx:pt idx="29059">5.0686726169332186</cx:pt>
          <cx:pt idx="29060">5.0685415941188428</cx:pt>
          <cx:pt idx="29061">5.06836897900192</cx:pt>
          <cx:pt idx="29062">5.0683136078850461</cx:pt>
          <cx:pt idx="29063">5.0679131603188008</cx:pt>
          <cx:pt idx="29064">5.0674900627400588</cx:pt>
          <cx:pt idx="29065">5.0674627550553826</cx:pt>
          <cx:pt idx="29066">5.0674256581163144</cx:pt>
          <cx:pt idx="29067">5.0663752115518683</cx:pt>
          <cx:pt idx="29068">5.0657552364827181</cx:pt>
          <cx:pt idx="29069">5.0656036990891637</cx:pt>
          <cx:pt idx="29070">5.0646746125372228</cx:pt>
          <cx:pt idx="29071">5.0642964554450973</cx:pt>
          <cx:pt idx="29072">5.0642824091618914</cx:pt>
          <cx:pt idx="29073">5.0636226612313644</cx:pt>
          <cx:pt idx="29074">5.0617355793927441</cx:pt>
          <cx:pt idx="29075">5.0598428112582639</cx:pt>
          <cx:pt idx="29076">5.0597338053363812</cx:pt>
          <cx:pt idx="29077">5.0594863512462904</cx:pt>
          <cx:pt idx="29078">5.0587792189441938</cx:pt>
          <cx:pt idx="29079">5.0575334910114842</cx:pt>
          <cx:pt idx="29080">5.05698512386655</cx:pt>
          <cx:pt idx="29081">5.0569509193685347</cx:pt>
          <cx:pt idx="29082">5.0550214034800334</cx:pt>
          <cx:pt idx="29083">5.0542207480068191</cx:pt>
          <cx:pt idx="29084">5.0533682631657602</cx:pt>
          <cx:pt idx="29085">5.0532029281433619</cx:pt>
          <cx:pt idx="29086">5.052331772183881</cx:pt>
          <cx:pt idx="29087">5.052163639722127</cx:pt>
          <cx:pt idx="29088">5.0519586595270134</cx:pt>
          <cx:pt idx="29089">5.0518255885208427</cx:pt>
          <cx:pt idx="29090">5.0516344596539344</cx:pt>
          <cx:pt idx="29091">5.0512171657155891</cx:pt>
          <cx:pt idx="29092">5.0512077462579583</cx:pt>
          <cx:pt idx="29093">5.0506177176792981</cx:pt>
          <cx:pt idx="29094">5.0496513726835346</cx:pt>
          <cx:pt idx="29095">5.0496220707402379</cx:pt>
          <cx:pt idx="29096">5.0486974859817364</cx:pt>
          <cx:pt idx="29097">5.0483520333561414</cx:pt>
          <cx:pt idx="29098">5.0476656807244504</cx:pt>
          <cx:pt idx="29099">5.0476395580153959</cx:pt>
          <cx:pt idx="29100">5.0472728215598028</cx:pt>
          <cx:pt idx="29101">5.0472056158241294</cx:pt>
          <cx:pt idx="29102">5.0470833931495571</cx:pt>
          <cx:pt idx="29103">5.0466405998449444</cx:pt>
          <cx:pt idx="29104">5.0463145434501131</cx:pt>
          <cx:pt idx="29105">5.0461636123691189</cx:pt>
          <cx:pt idx="29106">5.0460900628376946</cx:pt>
          <cx:pt idx="29107">5.0460651437267563</cx:pt>
          <cx:pt idx="29108">5.0451040291558469</cx:pt>
          <cx:pt idx="29109">5.040988649206513</cx:pt>
          <cx:pt idx="29110">5.0409873130412581</cx:pt>
          <cx:pt idx="29111">5.0393654436383812</cx:pt>
          <cx:pt idx="29112">5.039000255901362</cx:pt>
          <cx:pt idx="29113">5.0380913613453213</cx:pt>
          <cx:pt idx="29114">5.0374317028226336</cx:pt>
          <cx:pt idx="29115">5.0372984167766459</cx:pt>
          <cx:pt idx="29116">5.0356448865643086</cx:pt>
          <cx:pt idx="29117">5.0349177775138836</cx:pt>
          <cx:pt idx="29118">5.0331132302196577</cx:pt>
          <cx:pt idx="29119">5.0289738973989611</cx:pt>
          <cx:pt idx="29120">5.0279700417888664</cx:pt>
          <cx:pt idx="29121">5.0277917051200998</cx:pt>
          <cx:pt idx="29122">5.026041276665862</cx:pt>
          <cx:pt idx="29123">5.0251668555566269</cx:pt>
          <cx:pt idx="29124">5.0243075934228827</cx:pt>
          <cx:pt idx="29125">5.0231508674222427</cx:pt>
          <cx:pt idx="29126">5.022465367207543</cx:pt>
          <cx:pt idx="29127">5.0217862348957949</cx:pt>
          <cx:pt idx="29128">5.0199514278597226</cx:pt>
          <cx:pt idx="29129">5.0199183470326547</cx:pt>
          <cx:pt idx="29130">5.0197989857379106</cx:pt>
          <cx:pt idx="29131">5.0195126387554199</cx:pt>
          <cx:pt idx="29132">5.0192150141154306</cx:pt>
          <cx:pt idx="29133">5.0175805797573263</cx:pt>
          <cx:pt idx="29134">5.0171804823654336</cx:pt>
          <cx:pt idx="29135">5.0171709009468666</cx:pt>
          <cx:pt idx="29136">5.0171325327796579</cx:pt>
          <cx:pt idx="29137">5.0170583861928</cx:pt>
          <cx:pt idx="29138">5.0158699532106787</cx:pt>
          <cx:pt idx="29139">5.0122388801952624</cx:pt>
          <cx:pt idx="29140">5.0118508549464327</cx:pt>
          <cx:pt idx="29141">5.0114603320633284</cx:pt>
          <cx:pt idx="29142">5.0106737493574496</cx:pt>
          <cx:pt idx="29143">5.0098473846683218</cx:pt>
          <cx:pt idx="29144">5.0095607685548531</cx:pt>
          <cx:pt idx="29145">5.0092399292001826</cx:pt>
          <cx:pt idx="29146">5.0075196821049248</cx:pt>
          <cx:pt idx="29147">5.0054055578411587</cx:pt>
          <cx:pt idx="29148">5.0048225652793388</cx:pt>
          <cx:pt idx="29149">5.0040113781814544</cx:pt>
          <cx:pt idx="29150">5.0036267702865684</cx:pt>
          <cx:pt idx="29151">5.0035916944791721</cx:pt>
          <cx:pt idx="29152">5.0032231759875474</cx:pt>
          <cx:pt idx="29153">5.0017540973296404</cx:pt>
          <cx:pt idx="29154">5.0010900632595527</cx:pt>
          <cx:pt idx="29155">5.000931184651809</cx:pt>
          <cx:pt idx="29156">4.99945893109905</cx:pt>
          <cx:pt idx="29157">4.9989405192914091</cx:pt>
          <cx:pt idx="29158">4.9985435782201026</cx:pt>
          <cx:pt idx="29159">4.9984646945971862</cx:pt>
          <cx:pt idx="29160">4.9971526165480293</cx:pt>
          <cx:pt idx="29161">4.9970381118616398</cx:pt>
          <cx:pt idx="29162">4.9966957959851541</cx:pt>
          <cx:pt idx="29163">4.9957404972319974</cx:pt>
          <cx:pt idx="29164">4.9951723644883357</cx:pt>
          <cx:pt idx="29165">4.9948412835070366</cx:pt>
          <cx:pt idx="29166">4.9946672303142714</cx:pt>
          <cx:pt idx="29167">4.9945824476914966</cx:pt>
          <cx:pt idx="29168">4.9931073185999031</cx:pt>
          <cx:pt idx="29169">4.9928459701246606</cx:pt>
          <cx:pt idx="29170">4.9913450567550157</cx:pt>
          <cx:pt idx="29171">4.9911105134964302</cx:pt>
          <cx:pt idx="29172">4.9911004609872771</cx:pt>
          <cx:pt idx="29173">4.9909679942753309</cx:pt>
          <cx:pt idx="29174">4.9907600940171033</cx:pt>
          <cx:pt idx="29175">4.9900031650489449</cx:pt>
          <cx:pt idx="29176">4.989577489267651</cx:pt>
          <cx:pt idx="29177">4.9894126387946889</cx:pt>
          <cx:pt idx="29178">4.9876756665130557</cx:pt>
          <cx:pt idx="29179">4.986891548644298</cx:pt>
          <cx:pt idx="29180">4.9865126291134301</cx:pt>
          <cx:pt idx="29181">4.9859618890199764</cx:pt>
          <cx:pt idx="29182">4.9844561949181898</cx:pt>
          <cx:pt idx="29183">4.9810322874267854</cx:pt>
          <cx:pt idx="29184">4.980601453524212</cx:pt>
          <cx:pt idx="29185">4.9789869405594374</cx:pt>
          <cx:pt idx="29186">4.9783473535075</cx:pt>
          <cx:pt idx="29187">4.9782543383110003</cx:pt>
          <cx:pt idx="29188">4.9775376849891062</cx:pt>
          <cx:pt idx="29189">4.977534527586843</cx:pt>
          <cx:pt idx="29190">4.9764879003188334</cx:pt>
          <cx:pt idx="29191">4.9764130234763426</cx:pt>
          <cx:pt idx="29192">4.9759871073244621</cx:pt>
          <cx:pt idx="29193">4.9757571782455923</cx:pt>
          <cx:pt idx="29194">4.9755556247665442</cx:pt>
          <cx:pt idx="29195">4.9748687665371847</cx:pt>
          <cx:pt idx="29196">4.9748185992878806</cx:pt>
          <cx:pt idx="29197">4.9747215838300312</cx:pt>
          <cx:pt idx="29198">4.9745638711947668</cx:pt>
          <cx:pt idx="29199">4.9744177175177366</cx:pt>
          <cx:pt idx="29200">4.9733875221121178</cx:pt>
          <cx:pt idx="29201">4.9719601328609846</cx:pt>
          <cx:pt idx="29202">4.9718646487450577</cx:pt>
          <cx:pt idx="29203">4.9714217477392939</cx:pt>
          <cx:pt idx="29204">4.9710878094137412</cx:pt>
          <cx:pt idx="29205">4.9709337956452808</cx:pt>
          <cx:pt idx="29206">4.9696058645971073</cx:pt>
          <cx:pt idx="29207">4.9695105103323316</cx:pt>
          <cx:pt idx="29208">4.9684602559604398</cx:pt>
          <cx:pt idx="29209">4.968192701617367</cx:pt>
          <cx:pt idx="29210">4.967281498509422</cx:pt>
          <cx:pt idx="29211">4.9648486069953961</cx:pt>
          <cx:pt idx="29212">4.9645800538040969</cx:pt>
          <cx:pt idx="29213">4.9622230549847126</cx:pt>
          <cx:pt idx="29214">4.9617474364496879</cx:pt>
          <cx:pt idx="29215">4.9608996000207108</cx:pt>
          <cx:pt idx="29216">4.9608972940186042</cx:pt>
          <cx:pt idx="29217">4.9605019787666249</cx:pt>
          <cx:pt idx="29218">4.9604785527414803</cx:pt>
          <cx:pt idx="29219">4.9603573352707064</cx:pt>
          <cx:pt idx="29220">4.959319131626577</cx:pt>
          <cx:pt idx="29221">4.9591894425586327</cx:pt>
          <cx:pt idx="29222">4.9586729128940359</cx:pt>
          <cx:pt idx="29223">4.9586042192850348</cx:pt>
          <cx:pt idx="29224">4.9585806161750909</cx:pt>
          <cx:pt idx="29225">4.9579320094517962</cx:pt>
          <cx:pt idx="29226">4.9572766446621372</cx:pt>
          <cx:pt idx="29227">4.9571896701726219</cx:pt>
          <cx:pt idx="29228">4.9571538482465511</cx:pt>
          <cx:pt idx="29229">4.9566958558276806</cx:pt>
          <cx:pt idx="29230">4.9566653707009767</cx:pt>
          <cx:pt idx="29231">4.9566036803594384</cx:pt>
          <cx:pt idx="29232">4.956238576879362</cx:pt>
          <cx:pt idx="29233">4.9547475984208784</cx:pt>
          <cx:pt idx="29234">4.9545928318825574</cx:pt>
          <cx:pt idx="29235">4.9528258859252583</cx:pt>
          <cx:pt idx="29236">4.9507531744422302</cx:pt>
          <cx:pt idx="29237">4.9499017411960979</cx:pt>
          <cx:pt idx="29238">4.9498846335508526</cx:pt>
          <cx:pt idx="29239">4.9495937754577453</cx:pt>
          <cx:pt idx="29240">4.9493818126735212</cx:pt>
          <cx:pt idx="29241">4.9493306603738887</cx:pt>
          <cx:pt idx="29242">4.9490468920441959</cx:pt>
          <cx:pt idx="29243">4.9486312157240064</cx:pt>
          <cx:pt idx="29244">4.9475983269055162</cx:pt>
          <cx:pt idx="29245">4.9474782472276839</cx:pt>
          <cx:pt idx="29246">4.9474140559904729</cx:pt>
          <cx:pt idx="29247">4.9472330565240057</cx:pt>
          <cx:pt idx="29248">4.9468252439821638</cx:pt>
          <cx:pt idx="29249">4.9464942733742951</cx:pt>
          <cx:pt idx="29250">4.9459004263938349</cx:pt>
          <cx:pt idx="29251">4.9452519442779836</cx:pt>
          <cx:pt idx="29252">4.945241946062259</cx:pt>
          <cx:pt idx="29253">4.9448522090892677</cx:pt>
          <cx:pt idx="29254">4.9442197364506146</cx:pt>
          <cx:pt idx="29255">4.9441427922026113</cx:pt>
          <cx:pt idx="29256">4.9436356963477106</cx:pt>
          <cx:pt idx="29257">4.9434464538996119</cx:pt>
          <cx:pt idx="29258">4.9431029022436981</cx:pt>
          <cx:pt idx="29259">4.9422467794109473</cx:pt>
          <cx:pt idx="29260">4.9421451128559699</cx:pt>
          <cx:pt idx="29261">4.9421081014415993</cx:pt>
          <cx:pt idx="29262">4.9419966374874242</cx:pt>
          <cx:pt idx="29263">4.9413895220223951</cx:pt>
          <cx:pt idx="29264">4.9413469217163328</cx:pt>
          <cx:pt idx="29265">4.9412997808848784</cx:pt>
          <cx:pt idx="29266">4.9400873620932142</cx:pt>
          <cx:pt idx="29267">4.9396974489313772</cx:pt>
          <cx:pt idx="29268">4.9390532406031298</cx:pt>
          <cx:pt idx="29269">4.938818486721388</cx:pt>
          <cx:pt idx="29270">4.9384113534066643</cx:pt>
          <cx:pt idx="29271">4.9379468935397703</cx:pt>
          <cx:pt idx="29272">4.9364581801961176</cx:pt>
          <cx:pt idx="29273">4.9364369684916074</cx:pt>
          <cx:pt idx="29274">4.9358882630130489</cx:pt>
          <cx:pt idx="29275">4.9348302462325986</cx:pt>
          <cx:pt idx="29276">4.934750309027228</cx:pt>
          <cx:pt idx="29277">4.9346313407105402</cx:pt>
          <cx:pt idx="29278">4.9345483133635284</cx:pt>
          <cx:pt idx="29279">4.9339047334104249</cx:pt>
          <cx:pt idx="29280">4.9336596672117663</cx:pt>
          <cx:pt idx="29281">4.9331983856840802</cx:pt>
          <cx:pt idx="29282">4.9322312334779834</cx:pt>
          <cx:pt idx="29283">4.9313250088411591</cx:pt>
          <cx:pt idx="29284">4.9291874085130232</cx:pt>
          <cx:pt idx="29285">4.9288883982095868</cx:pt>
          <cx:pt idx="29286">4.9276517911690023</cx:pt>
          <cx:pt idx="29287">4.9264298523878818</cx:pt>
          <cx:pt idx="29288">4.9263398938256042</cx:pt>
          <cx:pt idx="29289">4.9254111558706759</cx:pt>
          <cx:pt idx="29290">4.9252859421474051</cx:pt>
          <cx:pt idx="29291">4.9243549723540436</cx:pt>
          <cx:pt idx="29292">4.9241172352536768</cx:pt>
          <cx:pt idx="29293">4.9237912522830793</cx:pt>
          <cx:pt idx="29294">4.9230542461350524</cx:pt>
          <cx:pt idx="29295">4.923032534681929</cx:pt>
          <cx:pt idx="29296">4.9229736375180302</cx:pt>
          <cx:pt idx="29297">4.922813196792748</cx:pt>
          <cx:pt idx="29298">4.9225428742716408</cx:pt>
          <cx:pt idx="29299">4.9221840322469612</cx:pt>
          <cx:pt idx="29300">4.9184665089420214</cx:pt>
          <cx:pt idx="29301">4.9179656510392347</cx:pt>
          <cx:pt idx="29302">4.9178927266425552</cx:pt>
          <cx:pt idx="29303">4.9169349859192168</cx:pt>
          <cx:pt idx="29304">4.9164634031499332</cx:pt>
          <cx:pt idx="29305">4.9163964402471176</cx:pt>
          <cx:pt idx="29306">4.9161879780433164</cx:pt>
          <cx:pt idx="29307">4.9149476094166076</cx:pt>
          <cx:pt idx="29308">4.9148256980877916</cx:pt>
          <cx:pt idx="29309">4.9130290975163309</cx:pt>
          <cx:pt idx="29310">4.91299475222187</cx:pt>
          <cx:pt idx="29311">4.9125978743539109</cx:pt>
          <cx:pt idx="29312">4.9120932470177863</cx:pt>
          <cx:pt idx="29313">4.911783406756518</cx:pt>
          <cx:pt idx="29314">4.9109957466296832</cx:pt>
          <cx:pt idx="29315">4.9108653317475577</cx:pt>
          <cx:pt idx="29316">4.9101619358681337</cx:pt>
          <cx:pt idx="29317">4.9099046538647926</cx:pt>
          <cx:pt idx="29318">4.9094233154741556</cx:pt>
          <cx:pt idx="29319">4.9087492127629853</cx:pt>
          <cx:pt idx="29320">4.9082293457077846</cx:pt>
          <cx:pt idx="29321">4.9077208274949262</cx:pt>
          <cx:pt idx="29322">4.9076606937519696</cx:pt>
          <cx:pt idx="29323">4.9075010373690704</cx:pt>
          <cx:pt idx="29324">4.9072175572136061</cx:pt>
          <cx:pt idx="29325">4.9065523078220039</cx:pt>
          <cx:pt idx="29326">4.9061006746047857</cx:pt>
          <cx:pt idx="29327">4.9053843590145734</cx:pt>
          <cx:pt idx="29328">4.9045395649019614</cx:pt>
          <cx:pt idx="29329">4.9042300563177212</cx:pt>
          <cx:pt idx="29330">4.9042150383866838</cx:pt>
          <cx:pt idx="29331">4.9039378981459576</cx:pt>
          <cx:pt idx="29332">4.9031962060441936</cx:pt>
          <cx:pt idx="29333">4.9031644878392591</cx:pt>
          <cx:pt idx="29334">4.9027257026123356</cx:pt>
          <cx:pt idx="29335">4.9026344306084848</cx:pt>
          <cx:pt idx="29336">4.9024236249646513</cx:pt>
          <cx:pt idx="29337">4.9007115297622397</cx:pt>
          <cx:pt idx="29338">4.8996488576816608</cx:pt>
          <cx:pt idx="29339">4.8995993175659152</cx:pt>
          <cx:pt idx="29340">4.8992005525587032</cx:pt>
          <cx:pt idx="29341">4.8977007007733082</cx:pt>
          <cx:pt idx="29342">4.8971204094513228</cx:pt>
          <cx:pt idx="29343">4.8969670734391082</cx:pt>
          <cx:pt idx="29344">4.8963257154724946</cx:pt>
          <cx:pt idx="29345">4.8956468541412246</cx:pt>
          <cx:pt idx="29346">4.8955378173837651</cx:pt>
          <cx:pt idx="29347">4.8950282823833042</cx:pt>
          <cx:pt idx="29348">4.8945229177556646</cx:pt>
          <cx:pt idx="29349">4.8929390914966788</cx:pt>
          <cx:pt idx="29350">4.8927779911468301</cx:pt>
          <cx:pt idx="29351">4.8906704879621294</cx:pt>
          <cx:pt idx="29352">4.890250703192395</cx:pt>
          <cx:pt idx="29353">4.8900721496612256</cx:pt>
          <cx:pt idx="29354">4.8890293409748944</cx:pt>
          <cx:pt idx="29355">4.8876986025995928</cx:pt>
          <cx:pt idx="29356">4.886658138168591</cx:pt>
          <cx:pt idx="29357">4.8864805398919984</cx:pt>
          <cx:pt idx="29358">4.8830226667394578</cx:pt>
          <cx:pt idx="29359">4.8829227356467211</cx:pt>
          <cx:pt idx="29360">4.882453025857826</cx:pt>
          <cx:pt idx="29361">4.8821513114441846</cx:pt>
          <cx:pt idx="29362">4.8815532479933754</cx:pt>
          <cx:pt idx="29363">4.8783358393637632</cx:pt>
          <cx:pt idx="29364">4.8783054944875834</cx:pt>
          <cx:pt idx="29365">4.8781665239122018</cx:pt>
          <cx:pt idx="29366">4.8779792672925799</cx:pt>
          <cx:pt idx="29367">4.8768428028613711</cx:pt>
          <cx:pt idx="29368">4.8744777497149974</cx:pt>
          <cx:pt idx="29369">4.8744134610941483</cx:pt>
          <cx:pt idx="29370">4.8736651183708863</cx:pt>
          <cx:pt idx="29371">4.8725943726140937</cx:pt>
          <cx:pt idx="29372">4.8708623972018144</cx:pt>
          <cx:pt idx="29373">4.8708564538968071</cx:pt>
          <cx:pt idx="29374">4.8696329011563941</cx:pt>
          <cx:pt idx="29375">4.8692908598140656</cx:pt>
          <cx:pt idx="29376">4.8688657562710276</cx:pt>
          <cx:pt idx="29377">4.8672281711023926</cx:pt>
          <cx:pt idx="29378">4.8667734447291622</cx:pt>
          <cx:pt idx="29379">4.8665397416395857</cx:pt>
          <cx:pt idx="29380">4.8661960337780528</cx:pt>
          <cx:pt idx="29381">4.8661887568660838</cx:pt>
          <cx:pt idx="29382">4.8658700065071381</cx:pt>
          <cx:pt idx="29383">4.8647312324064638</cx:pt>
          <cx:pt idx="29384">4.8641114139257171</cx:pt>
          <cx:pt idx="29385">4.8641071243434304</cx:pt>
          <cx:pt idx="29386">4.8635936934300776</cx:pt>
          <cx:pt idx="29387">4.8633543247346767</cx:pt>
          <cx:pt idx="29388">4.8628810258424187</cx:pt>
          <cx:pt idx="29389">4.8623414344918006</cx:pt>
          <cx:pt idx="29390">4.8622888475939874</cx:pt>
          <cx:pt idx="29391">4.8621815846706644</cx:pt>
          <cx:pt idx="29392">4.8604114551723141</cx:pt>
          <cx:pt idx="29393">4.8602874934234928</cx:pt>
          <cx:pt idx="29394">4.8597124020412634</cx:pt>
          <cx:pt idx="29395">4.8591633256760183</cx:pt>
          <cx:pt idx="29396">4.8584054001958634</cx:pt>
          <cx:pt idx="29397">4.8579076440697682</cx:pt>
          <cx:pt idx="29398">4.8575680075657681</cx:pt>
          <cx:pt idx="29399">4.8566585033660452</cx:pt>
          <cx:pt idx="29400">4.8563010474809243</cx:pt>
          <cx:pt idx="29401">4.8560208255000337</cx:pt>
          <cx:pt idx="29402">4.8558218676521818</cx:pt>
          <cx:pt idx="29403">4.8557835329814623</cx:pt>
          <cx:pt idx="29404">4.8550947107061084</cx:pt>
          <cx:pt idx="29405">4.8540072845357836</cx:pt>
          <cx:pt idx="29406">4.8531146757630612</cx:pt>
          <cx:pt idx="29407">4.8523273326973708</cx:pt>
          <cx:pt idx="29408">4.8521965666967271</cx:pt>
          <cx:pt idx="29409">4.850626583601203</cx:pt>
          <cx:pt idx="29410">4.850591007532417</cx:pt>
          <cx:pt idx="29411">4.8505595322408581</cx:pt>
          <cx:pt idx="29412">4.8504091182441824</cx:pt>
          <cx:pt idx="29413">4.8501575673856916</cx:pt>
          <cx:pt idx="29414">4.8500969796853299</cx:pt>
          <cx:pt idx="29415">4.8492632490901633</cx:pt>
          <cx:pt idx="29416">4.8492069757211276</cx:pt>
          <cx:pt idx="29417">4.8490895347565308</cx:pt>
          <cx:pt idx="29418">4.84899588889001</cx:pt>
          <cx:pt idx="29419">4.8485230972830049</cx:pt>
          <cx:pt idx="29420">4.8455912297017409</cx:pt>
          <cx:pt idx="29421">4.8450601427899613</cx:pt>
          <cx:pt idx="29422">4.8445134464287278</cx:pt>
          <cx:pt idx="29423">4.8444622935314294</cx:pt>
          <cx:pt idx="29424">4.8442789500250241</cx:pt>
          <cx:pt idx="29425">4.8442666423278578</cx:pt>
          <cx:pt idx="29426">4.8439838768919712</cx:pt>
          <cx:pt idx="29427">4.8435017218495826</cx:pt>
          <cx:pt idx="29428">4.8429114057007956</cx:pt>
          <cx:pt idx="29429">4.8404306924682654</cx:pt>
          <cx:pt idx="29430">4.8401888736255394</cx:pt>
          <cx:pt idx="29431">4.8394277251255033</cx:pt>
          <cx:pt idx="29432">4.8390624877716277</cx:pt>
          <cx:pt idx="29433">4.8388327788546226</cx:pt>
          <cx:pt idx="29434">4.8386791626627712</cx:pt>
          <cx:pt idx="29435">4.8385813162378826</cx:pt>
          <cx:pt idx="29436">4.838552098801113</cx:pt>
          <cx:pt idx="29437">4.8373206192606872</cx:pt>
          <cx:pt idx="29438">4.8370052839856541</cx:pt>
          <cx:pt idx="29439">4.8366415871809298</cx:pt>
          <cx:pt idx="29440">4.836276032821198</cx:pt>
          <cx:pt idx="29441">4.8347599416671319</cx:pt>
          <cx:pt idx="29442">4.8332109232758684</cx:pt>
          <cx:pt idx="29443">4.8331688612370556</cx:pt>
          <cx:pt idx="29444">4.8330448363553664</cx:pt>
          <cx:pt idx="29445">4.831275595862242</cx:pt>
          <cx:pt idx="29446">4.8310282010561023</cx:pt>
          <cx:pt idx="29447">4.8307172595666161</cx:pt>
          <cx:pt idx="29448">4.830668823304431</cx:pt>
          <cx:pt idx="29449">4.830133205850454</cx:pt>
          <cx:pt idx="29450">4.8298589980798194</cx:pt>
          <cx:pt idx="29451">4.8295338401646388</cx:pt>
          <cx:pt idx="29452">4.8289074681618844</cx:pt>
          <cx:pt idx="29453">4.8286712065547404</cx:pt>
          <cx:pt idx="29454">4.8278195119821481</cx:pt>
          <cx:pt idx="29455">4.8277389150781342</cx:pt>
          <cx:pt idx="29456">4.8277156501289333</cx:pt>
          <cx:pt idx="29457">4.8272245465772512</cx:pt>
          <cx:pt idx="29458">4.8271144405825197</cx:pt>
          <cx:pt idx="29459">4.8264271157910734</cx:pt>
          <cx:pt idx="29460">4.8261312497516382</cx:pt>
          <cx:pt idx="29461">4.8261114735500277</cx:pt>
          <cx:pt idx="29462">4.8254941321747271</cx:pt>
          <cx:pt idx="29463">4.8245619896971803</cx:pt>
          <cx:pt idx="29464">4.824429588367515</cx:pt>
          <cx:pt idx="29465">4.8242037274416543</cx:pt>
          <cx:pt idx="29466">4.8241914135990127</cx:pt>
          <cx:pt idx="29467">4.8231060942752162</cx:pt>
          <cx:pt idx="29468">4.8216147753051279</cx:pt>
          <cx:pt idx="29469">4.8202080290606837</cx:pt>
          <cx:pt idx="29470">4.8199883733357014</cx:pt>
          <cx:pt idx="29471">4.8190445836238123</cx:pt>
          <cx:pt idx="29472">4.8178768083129517</cx:pt>
          <cx:pt idx="29473">4.8175133089202751</cx:pt>
          <cx:pt idx="29474">4.8168477419554776</cx:pt>
          <cx:pt idx="29475">4.8163703354094967</cx:pt>
          <cx:pt idx="29476">4.8154762687316879</cx:pt>
          <cx:pt idx="29477">4.8151645440005506</cx:pt>
          <cx:pt idx="29478">4.814780933131634</cx:pt>
          <cx:pt idx="29479">4.8135012647910331</cx:pt>
          <cx:pt idx="29480">4.8129821388772527</cx:pt>
          <cx:pt idx="29481">4.8126443366243246</cx:pt>
          <cx:pt idx="29482">4.8118468532814171</cx:pt>
          <cx:pt idx="29483">4.8115235943964336</cx:pt>
          <cx:pt idx="29484">4.8113741762328699</cx:pt>
          <cx:pt idx="29485">4.8111246349673094</cx:pt>
          <cx:pt idx="29486">4.8098738814690778</cx:pt>
          <cx:pt idx="29487">4.8098164755839061</cx:pt>
          <cx:pt idx="29488">4.808966105762579</cx:pt>
          <cx:pt idx="29489">4.8082343951487871</cx:pt>
          <cx:pt idx="29490">4.8059422147386748</cx:pt>
          <cx:pt idx="29491">4.8052252516508283</cx:pt>
          <cx:pt idx="29492">4.8043003088782497</cx:pt>
          <cx:pt idx="29493">4.80425463986185</cx:pt>
          <cx:pt idx="29494">4.8042333469756384</cx:pt>
          <cx:pt idx="29495">4.8025934535546444</cx:pt>
          <cx:pt idx="29496">4.8024412745295786</cx:pt>
          <cx:pt idx="29497">4.8017799923765629</cx:pt>
          <cx:pt idx="29498">4.8011697624568788</cx:pt>
          <cx:pt idx="29499">4.8008715389149481</cx:pt>
          <cx:pt idx="29500">4.7997613659501042</cx:pt>
          <cx:pt idx="29501">4.7987444254070901</cx:pt>
          <cx:pt idx="29502">4.7984180322465129</cx:pt>
          <cx:pt idx="29503">4.7980935931388924</cx:pt>
          <cx:pt idx="29504">4.7980197051205691</cx:pt>
          <cx:pt idx="29505">4.7975270958237104</cx:pt>
          <cx:pt idx="29506">4.7968306027776988</cx:pt>
          <cx:pt idx="29507">4.7949782440940512</cx:pt>
          <cx:pt idx="29508">4.7938692846490634</cx:pt>
          <cx:pt idx="29509">4.7933765454773072</cx:pt>
          <cx:pt idx="29510">4.7926976527066234</cx:pt>
          <cx:pt idx="29511">4.792083197878318</cx:pt>
          <cx:pt idx="29512">4.7911157196853873</cx:pt>
          <cx:pt idx="29513">4.7894230829086304</cx:pt>
          <cx:pt idx="29514">4.7894165670910027</cx:pt>
          <cx:pt idx="29515">4.7891504779898559</cx:pt>
          <cx:pt idx="29516">4.7887557465061388</cx:pt>
          <cx:pt idx="29517">4.7883279573131183</cx:pt>
          <cx:pt idx="29518">4.7883028722227001</cx:pt>
          <cx:pt idx="29519">4.7882456307741119</cx:pt>
          <cx:pt idx="29520">4.7878618719711081</cx:pt>
          <cx:pt idx="29521">4.7877869280224497</cx:pt>
          <cx:pt idx="29522">4.78774057215497</cx:pt>
          <cx:pt idx="29523">4.7876935195554404</cx:pt>
          <cx:pt idx="29524">4.7867774230409124</cx:pt>
          <cx:pt idx="29525">4.782981324423516</cx:pt>
          <cx:pt idx="29526">4.782916074152161</cx:pt>
          <cx:pt idx="29527">4.7825539793951988</cx:pt>
          <cx:pt idx="29528">4.7812701148392334</cx:pt>
          <cx:pt idx="29529">4.7801976856530271</cx:pt>
          <cx:pt idx="29530">4.7796786450832087</cx:pt>
          <cx:pt idx="29531">4.7790494044797782</cx:pt>
          <cx:pt idx="29532">4.7787713644384189</cx:pt>
          <cx:pt idx="29533">4.7778971295464583</cx:pt>
          <cx:pt idx="29534">4.777778857556414</cx:pt>
          <cx:pt idx="29535">4.7775815750438531</cx:pt>
          <cx:pt idx="29536">4.7775099734552029</cx:pt>
          <cx:pt idx="29537">4.7763853536214773</cx:pt>
          <cx:pt idx="29538">4.7761288829496076</cx:pt>
          <cx:pt idx="29539">4.7757722419213726</cx:pt>
          <cx:pt idx="29540">4.7755501147662898</cx:pt>
          <cx:pt idx="29541">4.7740638007030416</cx:pt>
          <cx:pt idx="29542">4.7726770187794356</cx:pt>
          <cx:pt idx="29543">4.7719457220857322</cx:pt>
          <cx:pt idx="29544">4.7714065558540044</cx:pt>
          <cx:pt idx="29545">4.7711035004679641</cx:pt>
          <cx:pt idx="29546">4.7696420468710814</cx:pt>
          <cx:pt idx="29547">4.7693883473956262</cx:pt>
          <cx:pt idx="29548">4.7688198794240693</cx:pt>
          <cx:pt idx="29549">4.7685282105661866</cx:pt>
          <cx:pt idx="29550">4.7661930027374764</cx:pt>
          <cx:pt idx="29551">4.7653245888925264</cx:pt>
          <cx:pt idx="29552">4.7648244826521937</cx:pt>
          <cx:pt idx="29553">4.7637338766062678</cx:pt>
          <cx:pt idx="29554">4.7635752798064983</cx:pt>
          <cx:pt idx="29555">4.7621990948481976</cx:pt>
          <cx:pt idx="29556">4.761886067688196</cx:pt>
          <cx:pt idx="29557">4.7616489896394496</cx:pt>
          <cx:pt idx="29558">4.7610999815572228</cx:pt>
          <cx:pt idx="29559">4.7610745512464918</cx:pt>
          <cx:pt idx="29560">4.7610413654732922</cx:pt>
          <cx:pt idx="29561">4.7607184443596973</cx:pt>
          <cx:pt idx="29562">4.760189801376316</cx:pt>
          <cx:pt idx="29563">4.7585664619349908</cx:pt>
          <cx:pt idx="29564">4.7578777090555677</cx:pt>
          <cx:pt idx="29565">4.7575238226830381</cx:pt>
          <cx:pt idx="29566">4.7566315407389634</cx:pt>
          <cx:pt idx="29567">4.7566161072402409</cx:pt>
          <cx:pt idx="29568">4.7559662009379107</cx:pt>
          <cx:pt idx="29569">4.7553375704463461</cx:pt>
          <cx:pt idx="29570">4.755250085004799</cx:pt>
          <cx:pt idx="29571">4.7550348761478496</cx:pt>
          <cx:pt idx="29572">4.7543476193337462</cx:pt>
          <cx:pt idx="29573">4.7538020978824962</cx:pt>
          <cx:pt idx="29574">4.7525730879871979</cx:pt>
          <cx:pt idx="29575">4.7523999544371902</cx:pt>
          <cx:pt idx="29576">4.7508337582888167</cx:pt>
          <cx:pt idx="29577">4.7506428994044407</cx:pt>
          <cx:pt idx="29578">4.7505702653627271</cx:pt>
          <cx:pt idx="29579">4.7497966524728561</cx:pt>
          <cx:pt idx="29580">4.7496141025685699</cx:pt>
          <cx:pt idx="29581">4.7491385626793292</cx:pt>
          <cx:pt idx="29582">4.7489807295657016</cx:pt>
          <cx:pt idx="29583">4.7483760900413978</cx:pt>
          <cx:pt idx="29584">4.7476121306292978</cx:pt>
          <cx:pt idx="29585">4.747566951125223</cx:pt>
          <cx:pt idx="29586">4.7474272164688784</cx:pt>
          <cx:pt idx="29587">4.7468440436195571</cx:pt>
          <cx:pt idx="29588">4.7466783923680591</cx:pt>
          <cx:pt idx="29589">4.7465909456774193</cx:pt>
          <cx:pt idx="29590">4.7459248574472239</cx:pt>
          <cx:pt idx="29591">4.7453619604115556</cx:pt>
          <cx:pt idx="29592">4.7449877216192222</cx:pt>
          <cx:pt idx="29593">4.7448647524811989</cx:pt>
          <cx:pt idx="29594">4.7438653444602537</cx:pt>
          <cx:pt idx="29595">4.7427701576294989</cx:pt>
          <cx:pt idx="29596">4.7426231525499709</cx:pt>
          <cx:pt idx="29597">4.7417461680379009</cx:pt>
          <cx:pt idx="29598">4.7416990113325408</cx:pt>
          <cx:pt idx="29599">4.7409124849173212</cx:pt>
          <cx:pt idx="29600">4.7402890588326674</cx:pt>
          <cx:pt idx="29601">4.7390089027538727</cx:pt>
          <cx:pt idx="29602">4.7383697593763943</cx:pt>
          <cx:pt idx="29603">4.7382448049350403</cx:pt>
          <cx:pt idx="29604">4.7379339476681253</cx:pt>
          <cx:pt idx="29605">4.7378014484037214</cx:pt>
          <cx:pt idx="29606">4.736959422986347</cx:pt>
          <cx:pt idx="29607">4.7346974504796213</cx:pt>
          <cx:pt idx="29608">4.7345395859296717</cx:pt>
          <cx:pt idx="29609">4.7336308724380016</cx:pt>
          <cx:pt idx="29610">4.7335891817878002</cx:pt>
          <cx:pt idx="29611">4.7335519867578233</cx:pt>
          <cx:pt idx="29612">4.7332753864570156</cx:pt>
          <cx:pt idx="29613">4.7331231056597201</cx:pt>
          <cx:pt idx="29614">4.7322767841563884</cx:pt>
          <cx:pt idx="29615">4.7320696991667646</cx:pt>
          <cx:pt idx="29616">4.7319425423579577</cx:pt>
          <cx:pt idx="29617">4.7315901587758979</cx:pt>
          <cx:pt idx="29618">4.7314833937102287</cx:pt>
          <cx:pt idx="29619">4.7306844435194133</cx:pt>
          <cx:pt idx="29620">4.7298680843144094</cx:pt>
          <cx:pt idx="29621">4.7297740154801513</cx:pt>
          <cx:pt idx="29622">4.7289915306753976</cx:pt>
          <cx:pt idx="29623">4.7286054695610327</cx:pt>
          <cx:pt idx="29624">4.728104526254441</cx:pt>
          <cx:pt idx="29625">4.7278571188260976</cx:pt>
          <cx:pt idx="29626">4.7275199926291291</cx:pt>
          <cx:pt idx="29627">4.7273940885670473</cx:pt>
          <cx:pt idx="29628">4.7267565736445372</cx:pt>
          <cx:pt idx="29629">4.7262204284531188</cx:pt>
          <cx:pt idx="29630">4.7260416526140627</cx:pt>
          <cx:pt idx="29631">4.7254676173022583</cx:pt>
          <cx:pt idx="29632">4.7252331301731596</cx:pt>
          <cx:pt idx="29633">4.724518172285757</cx:pt>
          <cx:pt idx="29634">4.7238365373338329</cx:pt>
          <cx:pt idx="29635">4.7232335966014363</cx:pt>
          <cx:pt idx="29636">4.7228769154461414</cx:pt>
          <cx:pt idx="29637">4.7228520237362099</cx:pt>
          <cx:pt idx="29638">4.7222660754905572</cx:pt>
          <cx:pt idx="29639">4.7216041035965493</cx:pt>
          <cx:pt idx="29640">4.7209375537129716</cx:pt>
          <cx:pt idx="29641">4.7205047430404612</cx:pt>
          <cx:pt idx="29642">4.7190200418591068</cx:pt>
          <cx:pt idx="29643">4.7190000357116686</cx:pt>
          <cx:pt idx="29644">4.7188530115851313</cx:pt>
          <cx:pt idx="29645">4.7181126058216787</cx:pt>
          <cx:pt idx="29646">4.7178884098751164</cx:pt>
          <cx:pt idx="29647">4.7167279629411434</cx:pt>
          <cx:pt idx="29648">4.7158478640465846</cx:pt>
          <cx:pt idx="29649">4.7146980641444456</cx:pt>
          <cx:pt idx="29650">4.7142647867254226</cx:pt>
          <cx:pt idx="29651">4.7139914995011303</cx:pt>
          <cx:pt idx="29652">4.7127659747041521</cx:pt>
          <cx:pt idx="29653">4.712462333262339</cx:pt>
          <cx:pt idx="29654">4.7116235820661494</cx:pt>
          <cx:pt idx="29655">4.7102815382544243</cx:pt>
          <cx:pt idx="29656">4.7101626626358017</cx:pt>
          <cx:pt idx="29657">4.7099483781619478</cx:pt>
          <cx:pt idx="29658">4.7099224881588384</cx:pt>
          <cx:pt idx="29659">4.7090099435366932</cx:pt>
          <cx:pt idx="29660">4.7085259604739997</cx:pt>
          <cx:pt idx="29661">4.7069493187471103</cx:pt>
          <cx:pt idx="29662">4.7064170954980762</cx:pt>
          <cx:pt idx="29663">4.7063160409719336</cx:pt>
          <cx:pt idx="29664">4.7047383009466541</cx:pt>
          <cx:pt idx="29665">4.7037842102794842</cx:pt>
          <cx:pt idx="29666">4.7034653250738172</cx:pt>
          <cx:pt idx="29667">4.7033352499609524</cx:pt>
          <cx:pt idx="29668">4.703006606930944</cx:pt>
          <cx:pt idx="29669">4.7027887132730637</cx:pt>
          <cx:pt idx="29670">4.7009777058043607</cx:pt>
          <cx:pt idx="29671">4.7007452072804119</cx:pt>
          <cx:pt idx="29672">4.700162725345872</cx:pt>
          <cx:pt idx="29673">4.6994763744953074</cx:pt>
          <cx:pt idx="29674">4.6990814864949124</cx:pt>
          <cx:pt idx="29675">4.6989315416014472</cx:pt>
          <cx:pt idx="29676">4.6983095266229302</cx:pt>
          <cx:pt idx="29677">4.6979131849358007</cx:pt>
          <cx:pt idx="29678">4.6973159409448808</cx:pt>
          <cx:pt idx="29679">4.6971611111024441</cx:pt>
          <cx:pt idx="29680">4.6968479887527543</cx:pt>
          <cx:pt idx="29681">4.6963124558821496</cx:pt>
          <cx:pt idx="29682">4.6962148199459364</cx:pt>
          <cx:pt idx="29683">4.6960343990990578</cx:pt>
          <cx:pt idx="29684">4.695286345911887</cx:pt>
          <cx:pt idx="29685">4.693363453638594</cx:pt>
          <cx:pt idx="29686">4.692888352328799</cx:pt>
          <cx:pt idx="29687">4.692033851778846</cx:pt>
          <cx:pt idx="29688">4.6914130344944738</cx:pt>
          <cx:pt idx="29689">4.6910920383988417</cx:pt>
          <cx:pt idx="29690">4.6909111062686826</cx:pt>
          <cx:pt idx="29691">4.6900765001859028</cx:pt>
          <cx:pt idx="29692">4.6900449503503427</cx:pt>
          <cx:pt idx="29693">4.6871979820228109</cx:pt>
          <cx:pt idx="29694">4.6868194776275711</cx:pt>
          <cx:pt idx="29695">4.6860755000353613</cx:pt>
          <cx:pt idx="29696">4.6851258645913862</cx:pt>
          <cx:pt idx="29697">4.6849116332731793</cx:pt>
          <cx:pt idx="29698">4.6847720504656287</cx:pt>
          <cx:pt idx="29699">4.6846467839025916</cx:pt>
          <cx:pt idx="29700">4.6832600676531726</cx:pt>
          <cx:pt idx="29701">4.6830854224783351</cx:pt>
          <cx:pt idx="29702">4.6827614214804818</cx:pt>
          <cx:pt idx="29703">4.6822353100147689</cx:pt>
          <cx:pt idx="29704">4.6819971533997</cx:pt>
          <cx:pt idx="29705">4.681502227647198</cx:pt>
          <cx:pt idx="29706">4.6814030421642103</cx:pt>
          <cx:pt idx="29707">4.6810786589298514</cx:pt>
          <cx:pt idx="29708">4.6804936150756191</cx:pt>
          <cx:pt idx="29709">4.6800165968725498</cx:pt>
          <cx:pt idx="29710">4.6796311387739644</cx:pt>
          <cx:pt idx="29711">4.6795474361255902</cx:pt>
          <cx:pt idx="29712">4.6793142781278618</cx:pt>
          <cx:pt idx="29713">4.6782535235335478</cx:pt>
          <cx:pt idx="29714">4.678026728199745</cx:pt>
          <cx:pt idx="29715">4.6775683245912898</cx:pt>
          <cx:pt idx="29716">4.6771187960959946</cx:pt>
          <cx:pt idx="29717">4.6770126837661889</cx:pt>
          <cx:pt idx="29718">4.6755639328812668</cx:pt>
          <cx:pt idx="29719">4.6748310016951793</cx:pt>
          <cx:pt idx="29720">4.6746829646633747</cx:pt>
          <cx:pt idx="29721">4.6746081543083191</cx:pt>
          <cx:pt idx="29722">4.673911676685214</cx:pt>
          <cx:pt idx="29723">4.6738866890242674</cx:pt>
          <cx:pt idx="29724">4.67219674243331</cx:pt>
          <cx:pt idx="29725">4.6720584285974089</cx:pt>
          <cx:pt idx="29726">4.6719110373400978</cx:pt>
          <cx:pt idx="29727">4.6710152569979551</cx:pt>
          <cx:pt idx="29728">4.6709256502662937</cx:pt>
          <cx:pt idx="29729">4.6693618667872547</cx:pt>
          <cx:pt idx="29730">4.6688574500963176</cx:pt>
          <cx:pt idx="29731">4.6688296922942092</cx:pt>
          <cx:pt idx="29732">4.6683412521013654</cx:pt>
          <cx:pt idx="29733">4.6677252469262198</cx:pt>
          <cx:pt idx="29734">4.6676280546511073</cx:pt>
          <cx:pt idx="29735">4.6674607741943426</cx:pt>
          <cx:pt idx="29736">4.6660317784576373</cx:pt>
          <cx:pt idx="29737">4.6656783320194721</cx:pt>
          <cx:pt idx="29738">4.665355547553399</cx:pt>
          <cx:pt idx="29739">4.665259122615919</cx:pt>
          <cx:pt idx="29740">4.6642849200359198</cx:pt>
          <cx:pt idx="29741">4.6631350621626124</cx:pt>
          <cx:pt idx="29742">4.6629287480723338</cx:pt>
          <cx:pt idx="29743">4.6625173778126596</cx:pt>
          <cx:pt idx="29744">4.6622136607552589</cx:pt>
          <cx:pt idx="29745">4.6614268262298859</cx:pt>
          <cx:pt idx="29746">4.6613410202440422</cx:pt>
          <cx:pt idx="29747">4.6612821029057576</cx:pt>
          <cx:pt idx="29748">4.6608867254609994</cx:pt>
          <cx:pt idx="29749">4.6608328232115674</cx:pt>
          <cx:pt idx="29750">4.6591356916650684</cx:pt>
          <cx:pt idx="29751">4.6582528414017901</cx:pt>
          <cx:pt idx="29752">4.6576734485001694</cx:pt>
          <cx:pt idx="29753">4.6575066690918057</cx:pt>
          <cx:pt idx="29754">4.6564996960104086</cx:pt>
          <cx:pt idx="29755">4.6561802375762458</cx:pt>
          <cx:pt idx="29756">4.6556630808143664</cx:pt>
          <cx:pt idx="29757">4.6555204463900486</cx:pt>
          <cx:pt idx="29758">4.6536449574658869</cx:pt>
          <cx:pt idx="29759">4.6533904749115296</cx:pt>
          <cx:pt idx="29760">4.6531239711203609</cx:pt>
          <cx:pt idx="29761">4.6526427091099487</cx:pt>
          <cx:pt idx="29762">4.6525415509449877</cx:pt>
          <cx:pt idx="29763">4.6510784822602593</cx:pt>
          <cx:pt idx="29764">4.6492505160431286</cx:pt>
          <cx:pt idx="29765">4.6490446327004404</cx:pt>
          <cx:pt idx="29766">4.6486678111391937</cx:pt>
          <cx:pt idx="29767">4.6482503824375456</cx:pt>
          <cx:pt idx="29768">4.6472906147588366</cx:pt>
          <cx:pt idx="29769">4.6467471701044287</cx:pt>
          <cx:pt idx="29770">4.6400782266107683</cx:pt>
          <cx:pt idx="29771">4.639157915919891</cx:pt>
          <cx:pt idx="29772">4.6384300081732341</cx:pt>
          <cx:pt idx="29773">4.6384159043467976</cx:pt>
          <cx:pt idx="29774">4.6368720665750232</cx:pt>
          <cx:pt idx="29775">4.636751381220372</cx:pt>
          <cx:pt idx="29776">4.6361278771084962</cx:pt>
          <cx:pt idx="29777">4.6338312084990481</cx:pt>
          <cx:pt idx="29778">4.6315299886448349</cx:pt>
          <cx:pt idx="29779">4.6308710576689851</cx:pt>
          <cx:pt idx="29780">4.6295965371679317</cx:pt>
          <cx:pt idx="29781">4.6282190506747316</cx:pt>
          <cx:pt idx="29782">4.6277292109964483</cx:pt>
          <cx:pt idx="29783">4.6277117135305854</cx:pt>
          <cx:pt idx="29784">4.6275590774828279</cx:pt>
          <cx:pt idx="29785">4.6271115848670616</cx:pt>
          <cx:pt idx="29786">4.6270513406639937</cx:pt>
          <cx:pt idx="29787">4.6261626632859194</cx:pt>
          <cx:pt idx="29788">4.6252065231900881</cx:pt>
          <cx:pt idx="29789">4.6243697581123078</cx:pt>
          <cx:pt idx="29790">4.624215241389753</cx:pt>
          <cx:pt idx="29791">4.623711765249924</cx:pt>
          <cx:pt idx="29792">4.6203328074358669</cx:pt>
          <cx:pt idx="29793">4.6202830039707594</cx:pt>
          <cx:pt idx="29794">4.6195640505696041</cx:pt>
          <cx:pt idx="29795">4.6186677293482266</cx:pt>
          <cx:pt idx="29796">4.617123296300198</cx:pt>
          <cx:pt idx="29797">4.6171139129696659</cx:pt>
          <cx:pt idx="29798">4.6169090139805764</cx:pt>
          <cx:pt idx="29799">4.6166941670820467</cx:pt>
          <cx:pt idx="29800">4.6153152193898466</cx:pt>
          <cx:pt idx="29801">4.6148815066398203</cx:pt>
          <cx:pt idx="29802">4.614869779301352</cx:pt>
          <cx:pt idx="29803">4.6145727265277374</cx:pt>
          <cx:pt idx="29804">4.6138445437330597</cx:pt>
          <cx:pt idx="29805">4.6123444731388377</cx:pt>
          <cx:pt idx="29806">4.6121370620373776</cx:pt>
          <cx:pt idx="29807">4.6103005208282219</cx:pt>
          <cx:pt idx="29808">4.609791501700351</cx:pt>
          <cx:pt idx="29809">4.6093019702183398</cx:pt>
          <cx:pt idx="29810">4.6090322342100274</cx:pt>
          <cx:pt idx="29811">4.6089880048014251</cx:pt>
          <cx:pt idx="29812">4.6086845600517119</cx:pt>
          <cx:pt idx="29813">4.6086473181004832</cx:pt>
          <cx:pt idx="29814">4.6084274468874957</cx:pt>
          <cx:pt idx="29815">4.6073027487276299</cx:pt>
          <cx:pt idx="29816">4.6058826513106421</cx:pt>
          <cx:pt idx="29817">4.6056438628478782</cx:pt>
          <cx:pt idx="29818">4.6051824095855549</cx:pt>
          <cx:pt idx="29819">4.6051229432837957</cx:pt>
          <cx:pt idx="29820">4.6043851498461823</cx:pt>
          <cx:pt idx="29821">4.6036500551992541</cx:pt>
          <cx:pt idx="29822">4.6030551539211766</cx:pt>
          <cx:pt idx="29823">4.6030232033936498</cx:pt>
          <cx:pt idx="29824">4.6022668555923927</cx:pt>
          <cx:pt idx="29825">4.6021579464585942</cx:pt>
          <cx:pt idx="29826">4.6006086565733204</cx:pt>
          <cx:pt idx="29827">4.600186535233334</cx:pt>
          <cx:pt idx="29828">4.5983702462787752</cx:pt>
          <cx:pt idx="29829">4.5962421591117186</cx:pt>
          <cx:pt idx="29830">4.5959567631685472</cx:pt>
          <cx:pt idx="29831">4.5952822556606856</cx:pt>
          <cx:pt idx="29832">4.5934639641103363</cx:pt>
          <cx:pt idx="29833">4.5924442993526577</cx:pt>
          <cx:pt idx="29834">4.5919011779349033</cx:pt>
          <cx:pt idx="29835">4.5918129358280986</cx:pt>
          <cx:pt idx="29836">4.5917426037227109</cx:pt>
          <cx:pt idx="29837">4.5916594585760278</cx:pt>
          <cx:pt idx="29838">4.5905104604576472</cx:pt>
          <cx:pt idx="29839">4.5897423723027453</cx:pt>
          <cx:pt idx="29840">4.5894592098517633</cx:pt>
          <cx:pt idx="29841">4.5885179252502111</cx:pt>
          <cx:pt idx="29842">4.5883141520061388</cx:pt>
          <cx:pt idx="29843">4.5878747283670283</cx:pt>
          <cx:pt idx="29844">4.5878188567025724</cx:pt>
          <cx:pt idx="29845">4.587101841247117</cx:pt>
          <cx:pt idx="29846">4.5861206777193457</cx:pt>
          <cx:pt idx="29847">4.5847817818302001</cx:pt>
          <cx:pt idx="29848">4.5846928918781016</cx:pt>
          <cx:pt idx="29849">4.5846848626465038</cx:pt>
          <cx:pt idx="29850">4.5841737938055731</cx:pt>
          <cx:pt idx="29851">4.5839872437229321</cx:pt>
          <cx:pt idx="29852">4.5810868441043358</cx:pt>
          <cx:pt idx="29853">4.5808419397551319</cx:pt>
          <cx:pt idx="29854">4.5802631793479023</cx:pt>
          <cx:pt idx="29855">4.5800676939244749</cx:pt>
          <cx:pt idx="29856">4.5792701298313103</cx:pt>
          <cx:pt idx="29857">4.5779596075284337</cx:pt>
          <cx:pt idx="29858">4.5776096695585826</cx:pt>
          <cx:pt idx="29859">4.5763849514212511</cx:pt>
          <cx:pt idx="29860">4.5762322292676814</cx:pt>
          <cx:pt idx="29861">4.5757728355592633</cx:pt>
          <cx:pt idx="29862">4.5754106226324058</cx:pt>
          <cx:pt idx="29863">4.575305029088379</cx:pt>
          <cx:pt idx="29864">4.5744179835286891</cx:pt>
          <cx:pt idx="29865">4.5733637516824599</cx:pt>
          <cx:pt idx="29866">4.5727490727464764</cx:pt>
          <cx:pt idx="29867">4.5717002961094817</cx:pt>
          <cx:pt idx="29868">4.5695093152462833</cx:pt>
          <cx:pt idx="29869">4.5694336893320298</cx:pt>
          <cx:pt idx="29870">4.5692550566517589</cx:pt>
          <cx:pt idx="29871">4.5689568008603523</cx:pt>
          <cx:pt idx="29872">4.5669901418796144</cx:pt>
          <cx:pt idx="29873">4.5669302108017016</cx:pt>
          <cx:pt idx="29874">4.5660246851068136</cx:pt>
          <cx:pt idx="29875">4.565725495698377</cx:pt>
          <cx:pt idx="29876">4.5651775756912611</cx:pt>
          <cx:pt idx="29877">4.5621741159465126</cx:pt>
          <cx:pt idx="29878">4.5619680626989716</cx:pt>
          <cx:pt idx="29879">4.560756938995941</cx:pt>
          <cx:pt idx="29880">4.558566975484232</cx:pt>
          <cx:pt idx="29881">4.5582648146074556</cx:pt>
          <cx:pt idx="29882">4.5573286420129886</cx:pt>
          <cx:pt idx="29883">4.5573128022667477</cx:pt>
          <cx:pt idx="29884">4.555395893299691</cx:pt>
          <cx:pt idx="29885">4.5553552911621473</cx:pt>
          <cx:pt idx="29886">4.554925641684151</cx:pt>
          <cx:pt idx="29887">4.5548156944694407</cx:pt>
          <cx:pt idx="29888">4.5548003209215588</cx:pt>
          <cx:pt idx="29889">4.5545463192176863</cx:pt>
          <cx:pt idx="29890">4.5541039371942356</cx:pt>
          <cx:pt idx="29891">4.5538342230590771</cx:pt>
          <cx:pt idx="29892">4.5526890670863454</cx:pt>
          <cx:pt idx="29893">4.5521583600600772</cx:pt>
          <cx:pt idx="29894">4.5521316902800866</cx:pt>
          <cx:pt idx="29895">4.5515888072666533</cx:pt>
          <cx:pt idx="29896">4.5512050082693998</cx:pt>
          <cx:pt idx="29897">4.5510643695987136</cx:pt>
          <cx:pt idx="29898">4.5491940943900824</cx:pt>
          <cx:pt idx="29899">4.5474061294284152</cx:pt>
          <cx:pt idx="29900">4.547143611174036</cx:pt>
          <cx:pt idx="29901">4.546837743143457</cx:pt>
          <cx:pt idx="29902">4.5465879922834729</cx:pt>
          <cx:pt idx="29903">4.5459809007581526</cx:pt>
          <cx:pt idx="29904">4.5451436626800454</cx:pt>
          <cx:pt idx="29905">4.5437103365234366</cx:pt>
          <cx:pt idx="29906">4.5434338671256258</cx:pt>
          <cx:pt idx="29907">4.5431796155992128</cx:pt>
          <cx:pt idx="29908">4.5428603205869642</cx:pt>
          <cx:pt idx="29909">4.5424713025623076</cx:pt>
          <cx:pt idx="29910">4.5419962159005438</cx:pt>
          <cx:pt idx="29911">4.5417724055743003</cx:pt>
          <cx:pt idx="29912">4.5416236322244341</cx:pt>
          <cx:pt idx="29913">4.5413759450239226</cx:pt>
          <cx:pt idx="29914">4.5392482465076052</cx:pt>
          <cx:pt idx="29915">4.5390491497921799</cx:pt>
          <cx:pt idx="29916">4.5382890945565482</cx:pt>
          <cx:pt idx="29917">4.5371025759461601</cx:pt>
          <cx:pt idx="29918">4.5355703566043717</cx:pt>
          <cx:pt idx="29919">4.5355611944158811</cx:pt>
          <cx:pt idx="29920">4.5354484123931416</cx:pt>
          <cx:pt idx="29921">4.5341670519539834</cx:pt>
          <cx:pt idx="29922">4.5340712998184296</cx:pt>
          <cx:pt idx="29923">4.5335151757205354</cx:pt>
          <cx:pt idx="29924">4.5327291305336326</cx:pt>
          <cx:pt idx="29925">4.5325272965440346</cx:pt>
          <cx:pt idx="29926">4.5324118080133156</cx:pt>
          <cx:pt idx="29927">4.5318772749430876</cx:pt>
          <cx:pt idx="29928">4.5317699887212903</cx:pt>
          <cx:pt idx="29929">4.5317309732455548</cx:pt>
          <cx:pt idx="29930">4.5313820023162084</cx:pt>
          <cx:pt idx="29931">4.530712901847294</cx:pt>
          <cx:pt idx="29932">4.5279607733968543</cx:pt>
          <cx:pt idx="29933">4.5275028754547106</cx:pt>
          <cx:pt idx="29934">4.527010901130093</cx:pt>
          <cx:pt idx="29935">4.5269446791782553</cx:pt>
          <cx:pt idx="29936">4.5269145989115609</cx:pt>
          <cx:pt idx="29937">4.5259639366364546</cx:pt>
          <cx:pt idx="29938">4.5255045624211201</cx:pt>
          <cx:pt idx="29939">4.524956890826533</cx:pt>
          <cx:pt idx="29940">4.5237864265944667</cx:pt>
          <cx:pt idx="29941">4.5222434275653063</cx:pt>
          <cx:pt idx="29942">4.5198903436656108</cx:pt>
          <cx:pt idx="29943">4.5188450173722172</cx:pt>
          <cx:pt idx="29944">4.5182457935783331</cx:pt>
          <cx:pt idx="29945">4.5176092262917926</cx:pt>
          <cx:pt idx="29946">4.5173046889113104</cx:pt>
          <cx:pt idx="29947">4.5170520430260446</cx:pt>
          <cx:pt idx="29948">4.5166288856951402</cx:pt>
          <cx:pt idx="29949">4.515708522877226</cx:pt>
          <cx:pt idx="29950">4.5155259447104514</cx:pt>
          <cx:pt idx="29951">4.5144802787957152</cx:pt>
          <cx:pt idx="29952">4.5144306346435137</cx:pt>
          <cx:pt idx="29953">4.5142684145856702</cx:pt>
          <cx:pt idx="29954">4.5129734451835724</cx:pt>
          <cx:pt idx="29955">4.5126893376173767</cx:pt>
          <cx:pt idx="29956">4.5112718704105523</cx:pt>
          <cx:pt idx="29957">4.5073317152639447</cx:pt>
          <cx:pt idx="29958">4.5072578675362571</cx:pt>
          <cx:pt idx="29959">4.506866600841362</cx:pt>
          <cx:pt idx="29960">4.5058511463174007</cx:pt>
          <cx:pt idx="29961">4.5047914095245742</cx:pt>
          <cx:pt idx="29962">4.5043626436257078</cx:pt>
          <cx:pt idx="29963">4.5042220454880804</cx:pt>
          <cx:pt idx="29964">4.5034800919208804</cx:pt>
          <cx:pt idx="29965">4.5032878949990982</cx:pt>
          <cx:pt idx="29966">4.5030494406387316</cx:pt>
          <cx:pt idx="29967">4.5019914122125737</cx:pt>
          <cx:pt idx="29968">4.5018410429985831</cx:pt>
          <cx:pt idx="29969">4.5013369097343281</cx:pt>
          <cx:pt idx="29970">4.4999574056690106</cx:pt>
          <cx:pt idx="29971">4.4998781972968089</cx:pt>
          <cx:pt idx="29972">4.4983253679940329</cx:pt>
          <cx:pt idx="29973">4.4969075579995286</cx:pt>
          <cx:pt idx="29974">4.4965129121813181</cx:pt>
          <cx:pt idx="29975">4.4962501341300758</cx:pt>
          <cx:pt idx="29976">4.4959109073716412</cx:pt>
          <cx:pt idx="29977">4.4955386396628869</cx:pt>
          <cx:pt idx="29978">4.4954197716909263</cx:pt>
          <cx:pt idx="29979">4.4952603908210902</cx:pt>
          <cx:pt idx="29980">4.4949213979798444</cx:pt>
          <cx:pt idx="29981">4.4938531800508441</cx:pt>
          <cx:pt idx="29982">4.4937725213773856</cx:pt>
          <cx:pt idx="29983">4.4937214979307782</cx:pt>
          <cx:pt idx="29984">4.4934478375954408</cx:pt>
          <cx:pt idx="29985">4.4921624784649934</cx:pt>
          <cx:pt idx="29986">4.4919513434816114</cx:pt>
          <cx:pt idx="29987">4.4917140210141673</cx:pt>
          <cx:pt idx="29988">4.4909390591085634</cx:pt>
          <cx:pt idx="29989">4.490427982524599</cx:pt>
          <cx:pt idx="29990">4.4895350581966698</cx:pt>
          <cx:pt idx="29991">4.4890051515123517</cx:pt>
          <cx:pt idx="29992">4.4889068728824482</cx:pt>
          <cx:pt idx="29993">4.4880543319364437</cx:pt>
          <cx:pt idx="29994">4.4875467516288783</cx:pt>
          <cx:pt idx="29995">4.4864956619105261</cx:pt>
          <cx:pt idx="29996">4.4864357465641787</cx:pt>
          <cx:pt idx="29997">4.4835820312226344</cx:pt>
          <cx:pt idx="29998">4.4831955978237987</cx:pt>
          <cx:pt idx="29999">4.4831435328503426</cx:pt>
          <cx:pt idx="30000">4.4831292030342214</cx:pt>
          <cx:pt idx="30001">4.4813766892281093</cx:pt>
          <cx:pt idx="30002">4.4799530371935408</cx:pt>
          <cx:pt idx="30003">4.4798647109341374</cx:pt>
          <cx:pt idx="30004">4.4791996541240362</cx:pt>
          <cx:pt idx="30005">4.4788288055900738</cx:pt>
          <cx:pt idx="30006">4.4784243016202216</cx:pt>
          <cx:pt idx="30007">4.4783423450571291</cx:pt>
          <cx:pt idx="30008">4.4780336093537247</cx:pt>
          <cx:pt idx="30009">4.4775184623992912</cx:pt>
          <cx:pt idx="30010">4.4774306618681177</cx:pt>
          <cx:pt idx="30011">4.4763672179705098</cx:pt>
          <cx:pt idx="30012">4.475940208893836</cx:pt>
          <cx:pt idx="30013">4.4750642057211838</cx:pt>
          <cx:pt idx="30014">4.4747707596329196</cx:pt>
          <cx:pt idx="30015">4.4729079175991231</cx:pt>
          <cx:pt idx="30016">4.4717789448984471</cx:pt>
          <cx:pt idx="30017">4.4717534895515101</cx:pt>
          <cx:pt idx="30018">4.4704931110137247</cx:pt>
          <cx:pt idx="30019">4.4702894121570944</cx:pt>
          <cx:pt idx="30020">4.4700046708702557</cx:pt>
          <cx:pt idx="30021">4.469223705236729</cx:pt>
          <cx:pt idx="30022">4.468613173389766</cx:pt>
          <cx:pt idx="30023">4.4678051368918332</cx:pt>
          <cx:pt idx="30024">4.465594175667186</cx:pt>
          <cx:pt idx="30025">4.4645687979355548</cx:pt>
          <cx:pt idx="30026">4.4638700587488502</cx:pt>
          <cx:pt idx="30027">4.4603472808700806</cx:pt>
          <cx:pt idx="30028">4.4599776141206409</cx:pt>
          <cx:pt idx="30029">4.4592923462744096</cx:pt>
          <cx:pt idx="30030">4.458785628678581</cx:pt>
          <cx:pt idx="30031">4.4586796624343856</cx:pt>
          <cx:pt idx="30032">4.4583325270017182</cx:pt>
          <cx:pt idx="30033">4.456980837572706</cx:pt>
          <cx:pt idx="30034">4.4562856359864931</cx:pt>
          <cx:pt idx="30035">4.456061355813385</cx:pt>
          <cx:pt idx="30036">4.4558017292886056</cx:pt>
          <cx:pt idx="30037">4.4557504953381857</cx:pt>
          <cx:pt idx="30038">4.4553357974375416</cx:pt>
          <cx:pt idx="30039">4.4551378664542911</cx:pt>
          <cx:pt idx="30040">4.4544003899438032</cx:pt>
          <cx:pt idx="30041">4.4539725548748743</cx:pt>
          <cx:pt idx="30042">4.4536783706019483</cx:pt>
          <cx:pt idx="30043">4.4535403791080856</cx:pt>
          <cx:pt idx="30044">4.4530432815666776</cx:pt>
          <cx:pt idx="30045">4.4525350934235854</cx:pt>
          <cx:pt idx="30046">4.4486279952267607</cx:pt>
          <cx:pt idx="30047">4.4474807949305966</cx:pt>
          <cx:pt idx="30048">4.4469400639764256</cx:pt>
          <cx:pt idx="30049">4.4466666449392083</cx:pt>
          <cx:pt idx="30050">4.4463270389964009</cx:pt>
          <cx:pt idx="30051">4.4459462239436656</cx:pt>
          <cx:pt idx="30052">4.4456520872607053</cx:pt>
          <cx:pt idx="30053">4.4445006278706423</cx:pt>
          <cx:pt idx="30054">4.443777167758804</cx:pt>
          <cx:pt idx="30055">4.4413862134790154</cx:pt>
          <cx:pt idx="30056">4.4412857778372192</cx:pt>
          <cx:pt idx="30057">4.4408826425787664</cx:pt>
          <cx:pt idx="30058">4.4407390409047247</cx:pt>
          <cx:pt idx="30059">4.4407101617612073</cx:pt>
          <cx:pt idx="30060">4.4406437339712106</cx:pt>
          <cx:pt idx="30061">4.4399789839806987</cx:pt>
          <cx:pt idx="30062">4.4395206594060816</cx:pt>
          <cx:pt idx="30063">4.4392360743662787</cx:pt>
          <cx:pt idx="30064">4.4387354802592132</cx:pt>
          <cx:pt idx="30065">4.4373022953491184</cx:pt>
          <cx:pt idx="30066">4.4372719570169279</cx:pt>
          <cx:pt idx="30067">4.4368322397201201</cx:pt>
          <cx:pt idx="30068">4.4366677636629293</cx:pt>
          <cx:pt idx="30069">4.436579632493566</cx:pt>
          <cx:pt idx="30070">4.4348466263137274</cx:pt>
          <cx:pt idx="30071">4.4346036228800854</cx:pt>
          <cx:pt idx="30072">4.4343444032708428</cx:pt>
          <cx:pt idx="30073">4.4332135481280943</cx:pt>
          <cx:pt idx="30074">4.4325956044778039</cx:pt>
          <cx:pt idx="30075">4.4325794235222791</cx:pt>
          <cx:pt idx="30076">4.4320814519518859</cx:pt>
          <cx:pt idx="30077">4.4312347714418889</cx:pt>
          <cx:pt idx="30078">4.4303520177523694</cx:pt>
          <cx:pt idx="30079">4.4298687990882382</cx:pt>
          <cx:pt idx="30080">4.4295823593767567</cx:pt>
          <cx:pt idx="30081">4.4279351996952316</cx:pt>
          <cx:pt idx="30082">4.4268455218267357</cx:pt>
          <cx:pt idx="30083">4.4264406860833354</cx:pt>
          <cx:pt idx="30084">4.4261855434339852</cx:pt>
          <cx:pt idx="30085">4.4260162397157492</cx:pt>
          <cx:pt idx="30086">4.4249337284659722</cx:pt>
          <cx:pt idx="30087">4.4246964302973213</cx:pt>
          <cx:pt idx="30088">4.4240807461788911</cx:pt>
          <cx:pt idx="30089">4.4226090858476432</cx:pt>
          <cx:pt idx="30090">4.4219007023659076</cx:pt>
          <cx:pt idx="30091">4.4215318392743956</cx:pt>
          <cx:pt idx="30092">4.4207928626174677</cx:pt>
          <cx:pt idx="30093">4.4196694930773504</cx:pt>
          <cx:pt idx="30094">4.4195702342526664</cx:pt>
          <cx:pt idx="30095">4.4191923313948056</cx:pt>
          <cx:pt idx="30096">4.4176677016920154</cx:pt>
          <cx:pt idx="30097">4.4165220186624916</cx:pt>
          <cx:pt idx="30098">4.4161566534113268</cx:pt>
          <cx:pt idx="30099">4.4147533985147369</cx:pt>
          <cx:pt idx="30100">4.414510630929354</cx:pt>
          <cx:pt idx="30101">4.4137396734696983</cx:pt>
          <cx:pt idx="30102">4.4135999216218611</cx:pt>
          <cx:pt idx="30103">4.4131758184274794</cx:pt>
          <cx:pt idx="30104">4.4125337079649816</cx:pt>
          <cx:pt idx="30105">4.4110981385279384</cx:pt>
          <cx:pt idx="30106">4.4108543068996289</cx:pt>
          <cx:pt idx="30107">4.4102148301164279</cx:pt>
          <cx:pt idx="30108">4.4093152382015326</cx:pt>
          <cx:pt idx="30109">4.4090758436932633</cx:pt>
          <cx:pt idx="30110">4.4088204395242112</cx:pt>
          <cx:pt idx="30111">4.4087662540172481</cx:pt>
          <cx:pt idx="30112">4.4079002779696639</cx:pt>
          <cx:pt idx="30113">4.40778439934674</cx:pt>
          <cx:pt idx="30114">4.4067799502725613</cx:pt>
          <cx:pt idx="30115">4.4064597061109563</cx:pt>
          <cx:pt idx="30116">4.4062548051562542</cx:pt>
          <cx:pt idx="30117">4.4054383454050727</cx:pt>
          <cx:pt idx="30118">4.40041422709416</cx:pt>
          <cx:pt idx="30119">4.4000599578212114</cx:pt>
          <cx:pt idx="30120">4.400016085340126</cx:pt>
          <cx:pt idx="30121">4.399992582576834</cx:pt>
          <cx:pt idx="30122">4.3989106644949674</cx:pt>
          <cx:pt idx="30123">4.3982299195630707</cx:pt>
          <cx:pt idx="30124">4.3957613678537912</cx:pt>
          <cx:pt idx="30125">4.3952666935632703</cx:pt>
          <cx:pt idx="30126">4.3940667620262479</cx:pt>
          <cx:pt idx="30127">4.3930211667161068</cx:pt>
          <cx:pt idx="30128">4.3928897592179714</cx:pt>
          <cx:pt idx="30129">4.3927543084326439</cx:pt>
          <cx:pt idx="30130">4.3926905605669049</cx:pt>
          <cx:pt idx="30131">4.3926872046179577</cx:pt>
          <cx:pt idx="30132">4.3926479715161246</cx:pt>
          <cx:pt idx="30133">4.3914501487407458</cx:pt>
          <cx:pt idx="30134">4.391329345405893</cx:pt>
          <cx:pt idx="30135">4.3909135008236202</cx:pt>
          <cx:pt idx="30136">4.3900842454250606</cx:pt>
          <cx:pt idx="30137">4.3888278771426767</cx:pt>
          <cx:pt idx="30138">4.3874690389217177</cx:pt>
          <cx:pt idx="30139">4.3870213864140224</cx:pt>
          <cx:pt idx="30140">4.3860385046334809</cx:pt>
          <cx:pt idx="30141">4.385740941353907</cx:pt>
          <cx:pt idx="30142">4.3849320789682658</cx:pt>
          <cx:pt idx="30143">4.3810845593432113</cx:pt>
          <cx:pt idx="30144">4.3810245456708499</cx:pt>
          <cx:pt idx="30145">4.3809625064643063</cx:pt>
          <cx:pt idx="30146">4.3803520360510726</cx:pt>
          <cx:pt idx="30147">4.3797826038559418</cx:pt>
          <cx:pt idx="30148">4.3791093958338738</cx:pt>
          <cx:pt idx="30149">4.3788671527172429</cx:pt>
          <cx:pt idx="30150">4.3785826493864688</cx:pt>
          <cx:pt idx="30151">4.3777071476221412</cx:pt>
          <cx:pt idx="30152">4.3764820491595913</cx:pt>
          <cx:pt idx="30153">4.3760176071345507</cx:pt>
          <cx:pt idx="30154">4.3754773176900734</cx:pt>
          <cx:pt idx="30155">4.3748537136477736</cx:pt>
          <cx:pt idx="30156">4.3747898328984114</cx:pt>
          <cx:pt idx="30157">4.3735411957585724</cx:pt>
          <cx:pt idx="30158">4.3730401661601013</cx:pt>
          <cx:pt idx="30159">4.3729161417482834</cx:pt>
          <cx:pt idx="30160">4.3720127841474543</cx:pt>
          <cx:pt idx="30161">4.3714751444647284</cx:pt>
          <cx:pt idx="30162">4.3696866760687367</cx:pt>
          <cx:pt idx="30163">4.3693811236714684</cx:pt>
          <cx:pt idx="30164">4.3691251154182176</cx:pt>
          <cx:pt idx="30165">4.3686313546647524</cx:pt>
          <cx:pt idx="30166">4.3677377869693714</cx:pt>
          <cx:pt idx="30167">4.3676891644187297</cx:pt>
          <cx:pt idx="30168">4.3674265875768112</cx:pt>
          <cx:pt idx="30169">4.3669933422827922</cx:pt>
          <cx:pt idx="30170">4.3667909838006533</cx:pt>
          <cx:pt idx="30171">4.3667039637187797</cx:pt>
          <cx:pt idx="30172">4.3660443837271901</cx:pt>
          <cx:pt idx="30173">4.3658981827831704</cx:pt>
          <cx:pt idx="30174">4.3654759498157354</cx:pt>
          <cx:pt idx="30175">4.3647089620422328</cx:pt>
          <cx:pt idx="30176">4.3646965722121092</cx:pt>
          <cx:pt idx="30177">4.3646703725302372</cx:pt>
          <cx:pt idx="30178">4.3641595257568833</cx:pt>
          <cx:pt idx="30179">4.364128181624733</cx:pt>
          <cx:pt idx="30180">4.3611412329219261</cx:pt>
          <cx:pt idx="30181">4.36005330548124</cx:pt>
          <cx:pt idx="30182">4.3591497605477194</cx:pt>
          <cx:pt idx="30183">4.3588253244312494</cx:pt>
          <cx:pt idx="30184">4.358616313304263</cx:pt>
          <cx:pt idx="30185">4.3581161122580374</cx:pt>
          <cx:pt idx="30186">4.3581015860348629</cx:pt>
          <cx:pt idx="30187">4.3575466977011912</cx:pt>
          <cx:pt idx="30188">4.3574906263897484</cx:pt>
          <cx:pt idx="30189">4.357205971340453</cx:pt>
          <cx:pt idx="30190">4.3567206739859436</cx:pt>
          <cx:pt idx="30191">4.354795390170958</cx:pt>
          <cx:pt idx="30192">4.3547696426911964</cx:pt>
          <cx:pt idx="30193">4.3547464973917132</cx:pt>
          <cx:pt idx="30194">4.3543061934886209</cx:pt>
          <cx:pt idx="30195">4.3535306014521238</cx:pt>
          <cx:pt idx="30196">4.3519036178292687</cx:pt>
          <cx:pt idx="30197">4.3517467146364606</cx:pt>
          <cx:pt idx="30198">4.3517376178857567</cx:pt>
          <cx:pt idx="30199">4.3515614014179862</cx:pt>
          <cx:pt idx="30200">4.3513418418507701</cx:pt>
          <cx:pt idx="30201">4.3502393907680972</cx:pt>
          <cx:pt idx="30202">4.3497590675222302</cx:pt>
          <cx:pt idx="30203">4.3491955761960561</cx:pt>
          <cx:pt idx="30204">4.3485648486424449</cx:pt>
          <cx:pt idx="30205">4.3482604668163827</cx:pt>
          <cx:pt idx="30206">4.3462325874853258</cx:pt>
          <cx:pt idx="30207">4.3460673760297093</cx:pt>
          <cx:pt idx="30208">4.3448486186384887</cx:pt>
          <cx:pt idx="30209">4.3447638793460346</cx:pt>
          <cx:pt idx="30210">4.3442663136753144</cx:pt>
          <cx:pt idx="30211">4.3435681321956539</cx:pt>
          <cx:pt idx="30212">4.3434976480814873</cx:pt>
          <cx:pt idx="30213">4.3434837261583228</cx:pt>
          <cx:pt idx="30214">4.3421138046429526</cx:pt>
          <cx:pt idx="30215">4.3419744514554326</cx:pt>
          <cx:pt idx="30216">4.3407401477210223</cx:pt>
          <cx:pt idx="30217">4.3390771372425982</cx:pt>
          <cx:pt idx="30218">4.3374625455247484</cx:pt>
          <cx:pt idx="30219">4.3369022135163959</cx:pt>
          <cx:pt idx="30220">4.3359289594576831</cx:pt>
          <cx:pt idx="30221">4.33556581944325</cx:pt>
          <cx:pt idx="30222">4.3348463040877769</cx:pt>
          <cx:pt idx="30223">4.3344038183682274</cx:pt>
          <cx:pt idx="30224">4.334185566272156</cx:pt>
          <cx:pt idx="30225">4.3331355802208451</cx:pt>
          <cx:pt idx="30226">4.3328398280273239</cx:pt>
          <cx:pt idx="30227">4.3315361967115988</cx:pt>
          <cx:pt idx="30228">4.3311700420967556</cx:pt>
          <cx:pt idx="30229">4.3311637664204952</cx:pt>
          <cx:pt idx="30230">4.3292327037962153</cx:pt>
          <cx:pt idx="30231">4.3283215483808526</cx:pt>
          <cx:pt idx="30232">4.3280422849861457</cx:pt>
          <cx:pt idx="30233">4.326946455270849</cx:pt>
          <cx:pt idx="30234">4.3254050410129388</cx:pt>
          <cx:pt idx="30235">4.324706680007802</cx:pt>
          <cx:pt idx="30236">4.3245314298911763</cx:pt>
          <cx:pt idx="30237">4.3239681248385269</cx:pt>
          <cx:pt idx="30238">4.3239478866666632</cx:pt>
          <cx:pt idx="30239">4.3238870105453069</cx:pt>
          <cx:pt idx="30240">4.3234639702473663</cx:pt>
          <cx:pt idx="30241">4.3234544236380543</cx:pt>
          <cx:pt idx="30242">4.3232549313497124</cx:pt>
          <cx:pt idx="30243">4.3232535309691889</cx:pt>
          <cx:pt idx="30244">4.3222176659024498</cx:pt>
          <cx:pt idx="30245">4.3196932617836046</cx:pt>
          <cx:pt idx="30246">4.3191415667848707</cx:pt>
          <cx:pt idx="30247">4.3180081630293268</cx:pt>
          <cx:pt idx="30248">4.3173837460809583</cx:pt>
          <cx:pt idx="30249">4.3171365908938162</cx:pt>
          <cx:pt idx="30250">4.3170878181309744</cx:pt>
          <cx:pt idx="30251">4.3164185889914526</cx:pt>
          <cx:pt idx="30252">4.3159533601798463</cx:pt>
          <cx:pt idx="30253">4.3152675830329876</cx:pt>
          <cx:pt idx="30254">4.3138475239136538</cx:pt>
          <cx:pt idx="30255">4.3138360284051043</cx:pt>
          <cx:pt idx="30256">4.3138321489392801</cx:pt>
          <cx:pt idx="30257">4.3134191792269609</cx:pt>
          <cx:pt idx="30258">4.3129751670121816</cx:pt>
          <cx:pt idx="30259">4.3116975505407522</cx:pt>
          <cx:pt idx="30260">4.3114666914111996</cx:pt>
          <cx:pt idx="30261">4.3110783533635963</cx:pt>
          <cx:pt idx="30262">4.3109807414761709</cx:pt>
          <cx:pt idx="30263">4.3103258759479779</cx:pt>
          <cx:pt idx="30264">4.3100963363822844</cx:pt>
          <cx:pt idx="30265">4.3098623649296179</cx:pt>
          <cx:pt idx="30266">4.3088406399811863</cx:pt>
          <cx:pt idx="30267">4.3084794557438899</cx:pt>
          <cx:pt idx="30268">4.3080225852193594</cx:pt>
          <cx:pt idx="30269">4.3078972504749142</cx:pt>
          <cx:pt idx="30270">4.3074234392408943</cx:pt>
          <cx:pt idx="30271">4.3063664901860026</cx:pt>
          <cx:pt idx="30272">4.3056003858453344</cx:pt>
          <cx:pt idx="30273">4.3049262615259369</cx:pt>
          <cx:pt idx="30274">4.3049138945223762</cx:pt>
          <cx:pt idx="30275">4.3047558537398141</cx:pt>
          <cx:pt idx="30276">4.3039495694426488</cx:pt>
          <cx:pt idx="30277">4.30319431971866</cx:pt>
          <cx:pt idx="30278">4.3030146763562493</cx:pt>
          <cx:pt idx="30279">4.3018269376289702</cx:pt>
          <cx:pt idx="30280">4.3013628330008054</cx:pt>
          <cx:pt idx="30281">4.3000895146163352</cx:pt>
          <cx:pt idx="30282">4.2989870121959743</cx:pt>
          <cx:pt idx="30283">4.2987948664890414</cx:pt>
          <cx:pt idx="30284">4.2985503837615822</cx:pt>
          <cx:pt idx="30285">4.298547300176967</cx:pt>
          <cx:pt idx="30286">4.2967711648259774</cx:pt>
          <cx:pt idx="30287">4.2966373470794954</cx:pt>
          <cx:pt idx="30288">4.2966110867436029</cx:pt>
          <cx:pt idx="30289">4.2965586084308383</cx:pt>
          <cx:pt idx="30290">4.2954495360932787</cx:pt>
          <cx:pt idx="30291">4.2941690581255969</cx:pt>
          <cx:pt idx="30292">4.2933219311652859</cx:pt>
          <cx:pt idx="30293">4.2921116289029646</cx:pt>
          <cx:pt idx="30294">4.2919949730411036</cx:pt>
          <cx:pt idx="30295">4.2915671727597537</cx:pt>
          <cx:pt idx="30296">4.2913647785472282</cx:pt>
          <cx:pt idx="30297">4.2908246891033412</cx:pt>
          <cx:pt idx="30298">4.2904528877602424</cx:pt>
          <cx:pt idx="30299">4.2885826479046338</cx:pt>
          <cx:pt idx="30300">4.2883912218266804</cx:pt>
          <cx:pt idx="30301">4.2868332690228588</cx:pt>
          <cx:pt idx="30302">4.2867224165738964</cx:pt>
          <cx:pt idx="30303">4.286310897248546</cx:pt>
          <cx:pt idx="30304">4.2852081221796707</cx:pt>
          <cx:pt idx="30305">4.2851752257999056</cx:pt>
          <cx:pt idx="30306">4.2846156881900583</cx:pt>
          <cx:pt idx="30307">4.2837286207232061</cx:pt>
          <cx:pt idx="30308">4.2828706270075756</cx:pt>
          <cx:pt idx="30309">4.2827118530778199</cx:pt>
          <cx:pt idx="30310">4.2818101393000951</cx:pt>
          <cx:pt idx="30311">4.2817409865680913</cx:pt>
          <cx:pt idx="30312">4.2815321169571101</cx:pt>
          <cx:pt idx="30313">4.2794687766539594</cx:pt>
          <cx:pt idx="30314">4.2788058535598559</cx:pt>
          <cx:pt idx="30315">4.2772015751025503</cx:pt>
          <cx:pt idx="30316">4.2764291730382844</cx:pt>
          <cx:pt idx="30317">4.2762657322678841</cx:pt>
          <cx:pt idx="30318">4.2755370109522781</cx:pt>
          <cx:pt idx="30319">4.2743756918078146</cx:pt>
          <cx:pt idx="30320">4.272714970456545</cx:pt>
          <cx:pt idx="30321">4.2715132902213444</cx:pt>
          <cx:pt idx="30322">4.271028541175915</cx:pt>
          <cx:pt idx="30323">4.270765045611693</cx:pt>
          <cx:pt idx="30324">4.2701933263491512</cx:pt>
          <cx:pt idx="30325">4.2700768112346337</cx:pt>
          <cx:pt idx="30326">4.2696889940579767</cx:pt>
          <cx:pt idx="30327">4.269195111643926</cx:pt>
          <cx:pt idx="30328">4.2677528268769844</cx:pt>
          <cx:pt idx="30329">4.267314256869331</cx:pt>
          <cx:pt idx="30330">4.2665148017004819</cx:pt>
          <cx:pt idx="30331">4.2661117017076844</cx:pt>
          <cx:pt idx="30332">4.2657053413732031</cx:pt>
          <cx:pt idx="30333">4.2619396560304512</cx:pt>
          <cx:pt idx="30334">4.2618963320107106</cx:pt>
          <cx:pt idx="30335">4.2604226284006614</cx:pt>
          <cx:pt idx="30336">4.2590334113476844</cx:pt>
          <cx:pt idx="30337">4.2586764552299448</cx:pt>
          <cx:pt idx="30338">4.2586745714353764</cx:pt>
          <cx:pt idx="30339">4.2581531045554311</cx:pt>
          <cx:pt idx="30340">4.2575194150467084</cx:pt>
          <cx:pt idx="30341">4.2566723358486724</cx:pt>
          <cx:pt idx="30342">4.256658012433931</cx:pt>
          <cx:pt idx="30343">4.255591259635354</cx:pt>
          <cx:pt idx="30344">4.2552391185324776</cx:pt>
          <cx:pt idx="30345">4.2547342040270202</cx:pt>
          <cx:pt idx="30346">4.2544888477872824</cx:pt>
          <cx:pt idx="30347">4.2533225806442916</cx:pt>
          <cx:pt idx="30348">4.2518482932959536</cx:pt>
          <cx:pt idx="30349">4.2518343034512549</cx:pt>
          <cx:pt idx="30350">4.2510056747292992</cx:pt>
          <cx:pt idx="30351">4.2507946561398358</cx:pt>
          <cx:pt idx="30352">4.250674449049213</cx:pt>
          <cx:pt idx="30353">4.2505812834006802</cx:pt>
          <cx:pt idx="30354">4.2504436896115996</cx:pt>
          <cx:pt idx="30355">4.2495896588972606</cx:pt>
          <cx:pt idx="30356">4.2479915212421604</cx:pt>
          <cx:pt idx="30357">4.2475407316724416</cx:pt>
          <cx:pt idx="30358">4.2471869887502534</cx:pt>
          <cx:pt idx="30359">4.2466077275613756</cx:pt>
          <cx:pt idx="30360">4.2464134684237438</cx:pt>
          <cx:pt idx="30361">4.2462453325959251</cx:pt>
          <cx:pt idx="30362">4.2456192623430402</cx:pt>
          <cx:pt idx="30363">4.2455007257375259</cx:pt>
          <cx:pt idx="30364">4.2443689518359946</cx:pt>
          <cx:pt idx="30365">4.2431959885833876</cx:pt>
          <cx:pt idx="30366">4.2431775774448317</cx:pt>
          <cx:pt idx="30367">4.2430546661220809</cx:pt>
          <cx:pt idx="30368">4.2429936456680428</cx:pt>
          <cx:pt idx="30369">4.242708337559268</cx:pt>
          <cx:pt idx="30370">4.2426360134517918</cx:pt>
          <cx:pt idx="30371">4.2422029345327967</cx:pt>
          <cx:pt idx="30372">4.2421947716766644</cx:pt>
          <cx:pt idx="30373">4.2416344524800174</cx:pt>
          <cx:pt idx="30374">4.2412422389814051</cx:pt>
          <cx:pt idx="30375">4.2401099804744824</cx:pt>
          <cx:pt idx="30376">4.239269089535096</cx:pt>
          <cx:pt idx="30377">4.2391662841144884</cx:pt>
          <cx:pt idx="30378">4.2382794453372146</cx:pt>
          <cx:pt idx="30379">4.2374981041432749</cx:pt>
          <cx:pt idx="30380">4.2368102021402976</cx:pt>
          <cx:pt idx="30381">4.2358709830304759</cx:pt>
          <cx:pt idx="30382">4.2357218487788506</cx:pt>
          <cx:pt idx="30383">4.2349307530312608</cx:pt>
          <cx:pt idx="30384">4.2344796331289851</cx:pt>
          <cx:pt idx="30385">4.2325502839262459</cx:pt>
          <cx:pt idx="30386">4.2322877583957963</cx:pt>
          <cx:pt idx="30387">4.2320961035939959</cx:pt>
          <cx:pt idx="30388">4.2317246444446566</cx:pt>
          <cx:pt idx="30389">4.2317035030704293</cx:pt>
          <cx:pt idx="30390">4.2316631264210578</cx:pt>
          <cx:pt idx="30391">4.23158392077982</cx:pt>
          <cx:pt idx="30392">4.230825882222776</cx:pt>
          <cx:pt idx="30393">4.230384739401603</cx:pt>
          <cx:pt idx="30394">4.229712961223008</cx:pt>
          <cx:pt idx="30395">4.2295140965581144</cx:pt>
          <cx:pt idx="30396">4.2287388488189519</cx:pt>
          <cx:pt idx="30397">4.227395969801238</cx:pt>
          <cx:pt idx="30398">4.2264628788532796</cx:pt>
          <cx:pt idx="30399">4.2258988171362244</cx:pt>
          <cx:pt idx="30400">4.2258432022642838</cx:pt>
          <cx:pt idx="30401">4.2256520079716982</cx:pt>
          <cx:pt idx="30402">4.2244549671389207</cx:pt>
          <cx:pt idx="30403">4.2233845518508106</cx:pt>
          <cx:pt idx="30404">4.2232236682559856</cx:pt>
          <cx:pt idx="30405">4.2227967365768224</cx:pt>
          <cx:pt idx="30406">4.2212894997643362</cx:pt>
          <cx:pt idx="30407">4.2204806328374769</cx:pt>
          <cx:pt idx="30408">4.21980585252129</cx:pt>
          <cx:pt idx="30409">4.2186390320875056</cx:pt>
          <cx:pt idx="30410">4.2185666129612382</cx:pt>
          <cx:pt idx="30411">4.2185603935913916</cx:pt>
          <cx:pt idx="30412">4.2180956227127906</cx:pt>
          <cx:pt idx="30413">4.2173643310914217</cx:pt>
          <cx:pt idx="30414">4.2172231121337864</cx:pt>
          <cx:pt idx="30415">4.2169497602457504</cx:pt>
          <cx:pt idx="30416">4.2151322557227813</cx:pt>
          <cx:pt idx="30417">4.2149025526932764</cx:pt>
          <cx:pt idx="30418">4.2148270615216434</cx:pt>
          <cx:pt idx="30419">4.2133659656005564</cx:pt>
          <cx:pt idx="30420">4.2124967006640031</cx:pt>
          <cx:pt idx="30421">4.2122338640063202</cx:pt>
          <cx:pt idx="30422">4.2113426597704926</cx:pt>
          <cx:pt idx="30423">4.2101918643081033</cx:pt>
          <cx:pt idx="30424">4.2097071017526106</cx:pt>
          <cx:pt idx="30425">4.2092385932543346</cx:pt>
          <cx:pt idx="30426">4.2076454667453804</cx:pt>
          <cx:pt idx="30427">4.2072111293014736</cx:pt>
          <cx:pt idx="30428">4.2068917690625938</cx:pt>
          <cx:pt idx="30429">4.2062946012483042</cx:pt>
          <cx:pt idx="30430">4.2058087918125739</cx:pt>
          <cx:pt idx="30431">4.2057486412976681</cx:pt>
          <cx:pt idx="30432">4.2036236254387456</cx:pt>
          <cx:pt idx="30433">4.2025797615839284</cx:pt>
          <cx:pt idx="30434">4.2022699737799316</cx:pt>
          <cx:pt idx="30435">4.2018756698862934</cx:pt>
          <cx:pt idx="30436">4.2003896400668701</cx:pt>
          <cx:pt idx="30437">4.1983303064645217</cx:pt>
          <cx:pt idx="30438">4.1975331886888219</cx:pt>
          <cx:pt idx="30439">4.1969792100110617</cx:pt>
          <cx:pt idx="30440">4.1962981903813166</cx:pt>
          <cx:pt idx="30441">4.1951552460084072</cx:pt>
          <cx:pt idx="30442">4.1946259594458084</cx:pt>
          <cx:pt idx="30443">4.1944645378914096</cx:pt>
          <cx:pt idx="30444">4.1944388499332126</cx:pt>
          <cx:pt idx="30445">4.194368975875757</cx:pt>
          <cx:pt idx="30446">4.1939310853905019</cx:pt>
          <cx:pt idx="30447">4.1935523487287494</cx:pt>
          <cx:pt idx="30448">4.1933666066172357</cx:pt>
          <cx:pt idx="30449">4.1929176139909501</cx:pt>
          <cx:pt idx="30450">4.1918136725430326</cx:pt>
          <cx:pt idx="30451">4.1916751579159417</cx:pt>
          <cx:pt idx="30452">4.1904935051114656</cx:pt>
          <cx:pt idx="30453">4.1903051529609696</cx:pt>
          <cx:pt idx="30454">4.1901101471999214</cx:pt>
          <cx:pt idx="30455">4.1881592419948621</cx:pt>
          <cx:pt idx="30456">4.1881118915714692</cx:pt>
          <cx:pt idx="30457">4.1865456338917122</cx:pt>
          <cx:pt idx="30458">4.1864256918153302</cx:pt>
          <cx:pt idx="30459">4.1862080573528644</cx:pt>
          <cx:pt idx="30460">4.1861310747343481</cx:pt>
          <cx:pt idx="30461">4.1855581244494253</cx:pt>
          <cx:pt idx="30462">4.1855187678768626</cx:pt>
          <cx:pt idx="30463">4.1852865630789324</cx:pt>
          <cx:pt idx="30464">4.185098133676922</cx:pt>
          <cx:pt idx="30465">4.1850199744610617</cx:pt>
          <cx:pt idx="30466">4.184622266078188</cx:pt>
          <cx:pt idx="30467">4.1831379153200734</cx:pt>
          <cx:pt idx="30468">4.1825179063371776</cx:pt>
          <cx:pt idx="30469">4.1814115522824613</cx:pt>
          <cx:pt idx="30470">4.1814062344022913</cx:pt>
          <cx:pt idx="30471">4.1812817763302412</cx:pt>
          <cx:pt idx="30472">4.1808554229783317</cx:pt>
          <cx:pt idx="30473">4.1805807379906046</cx:pt>
          <cx:pt idx="30474">4.1805480080915016</cx:pt>
          <cx:pt idx="30475">4.1797319303927374</cx:pt>
          <cx:pt idx="30476">4.1786187714236869</cx:pt>
          <cx:pt idx="30477">4.1777658746040833</cx:pt>
          <cx:pt idx="30478">4.1766312322340582</cx:pt>
          <cx:pt idx="30479">4.1765128394178852</cx:pt>
          <cx:pt idx="30480">4.1760682548091541</cx:pt>
          <cx:pt idx="30481">4.1760211946282499</cx:pt>
          <cx:pt idx="30482">4.1749149946124113</cx:pt>
          <cx:pt idx="30483">4.1745626195024519</cx:pt>
          <cx:pt idx="30484">4.1731222974068238</cx:pt>
          <cx:pt idx="30485">4.1731087777108176</cx:pt>
          <cx:pt idx="30486">4.171844446119902</cx:pt>
          <cx:pt idx="30487">4.1717712559786744</cx:pt>
          <cx:pt idx="30488">4.1707930693533806</cx:pt>
          <cx:pt idx="30489">4.1705057855397287</cx:pt>
          <cx:pt idx="30490">4.1704248089328422</cx:pt>
          <cx:pt idx="30491">4.169884067353367</cx:pt>
          <cx:pt idx="30492">4.1693870861584754</cx:pt>
          <cx:pt idx="30493">4.1680795933149088</cx:pt>
          <cx:pt idx="30494">4.1679712888609144</cx:pt>
          <cx:pt idx="30495">4.1668337167771936</cx:pt>
          <cx:pt idx="30496">4.1662720362618861</cx:pt>
          <cx:pt idx="30497">4.1660237599444798</cx:pt>
          <cx:pt idx="30498">4.1656650400342503</cx:pt>
          <cx:pt idx="30499">4.1640151713573204</cx:pt>
          <cx:pt idx="30500">4.1626656676327416</cx:pt>
          <cx:pt idx="30501">4.162126005935356</cx:pt>
          <cx:pt idx="30502">4.1608856498588214</cx:pt>
          <cx:pt idx="30503">4.1607524550140171</cx:pt>
          <cx:pt idx="30504">4.1604625327428408</cx:pt>
          <cx:pt idx="30505">4.1603936540391144</cx:pt>
          <cx:pt idx="30506">4.1597341685835776</cx:pt>
          <cx:pt idx="30507">4.1585556032127631</cx:pt>
          <cx:pt idx="30508">4.1584088291603303</cx:pt>
          <cx:pt idx="30509">4.1579466690628761</cx:pt>
          <cx:pt idx="30510">4.1579365864172244</cx:pt>
          <cx:pt idx="30511">4.157568977890798</cx:pt>
          <cx:pt idx="30512">4.1565992414574007</cx:pt>
          <cx:pt idx="30513">4.1557970509672311</cx:pt>
          <cx:pt idx="30514">4.1555202811044492</cx:pt>
          <cx:pt idx="30515">4.1544503160900321</cx:pt>
          <cx:pt idx="30516">4.1540568892494276</cx:pt>
          <cx:pt idx="30517">4.1528812180648433</cx:pt>
          <cx:pt idx="30518">4.1516327839102338</cx:pt>
          <cx:pt idx="30519">4.1509872430389576</cx:pt>
          <cx:pt idx="30520">4.1509206829560359</cx:pt>
          <cx:pt idx="30521">4.1500945246746319</cx:pt>
          <cx:pt idx="30522">4.1500572929527753</cx:pt>
          <cx:pt idx="30523">4.1495864853250159</cx:pt>
          <cx:pt idx="30524">4.1492611702307149</cx:pt>
          <cx:pt idx="30525">4.1484070836783866</cx:pt>
          <cx:pt idx="30526">4.1481486445982938</cx:pt>
          <cx:pt idx="30527">4.1478572937632441</cx:pt>
          <cx:pt idx="30528">4.1472072765576389</cx:pt>
          <cx:pt idx="30529">4.1471486736292924</cx:pt>
          <cx:pt idx="30530">4.1470710909444204</cx:pt>
          <cx:pt idx="30531">4.1467700792587134</cx:pt>
          <cx:pt idx="30532">4.1461211082388898</cx:pt>
          <cx:pt idx="30533">4.1447725291021458</cx:pt>
          <cx:pt idx="30534">4.1446890699246977</cx:pt>
          <cx:pt idx="30535">4.1442645623399574</cx:pt>
          <cx:pt idx="30536">4.1433768835203706</cx:pt>
          <cx:pt idx="30537">4.1429728728309723</cx:pt>
          <cx:pt idx="30538">4.1421410069860691</cx:pt>
          <cx:pt idx="30539">4.1415925398170046</cx:pt>
          <cx:pt idx="30540">4.140486883244308</cx:pt>
          <cx:pt idx="30541">4.1402146585464807</cx:pt>
          <cx:pt idx="30542">4.140053854517852</cx:pt>
          <cx:pt idx="30543">4.139784943657892</cx:pt>
          <cx:pt idx="30544">4.1397696114393359</cx:pt>
          <cx:pt idx="30545">4.1389486300089384</cx:pt>
          <cx:pt idx="30546">4.1347121533323241</cx:pt>
          <cx:pt idx="30547">4.1344953090237997</cx:pt>
          <cx:pt idx="30548">4.1341291794834367</cx:pt>
          <cx:pt idx="30549">4.13358578094343</cx:pt>
          <cx:pt idx="30550">4.1332141919320433</cx:pt>
          <cx:pt idx="30551">4.1315087009909019</cx:pt>
          <cx:pt idx="30552">4.1313411245588263</cx:pt>
          <cx:pt idx="30553">4.1309080495515182</cx:pt>
          <cx:pt idx="30554">4.1306101136273448</cx:pt>
          <cx:pt idx="30555">4.1300918812526586</cx:pt>
          <cx:pt idx="30556">4.1300496439849104</cx:pt>
          <cx:pt idx="30557">4.12978243258486</cx:pt>
          <cx:pt idx="30558">4.1296712976738643</cx:pt>
          <cx:pt idx="30559">4.1291341618847461</cx:pt>
          <cx:pt idx="30560">4.1287568533051839</cx:pt>
          <cx:pt idx="30561">4.1264786841663694</cx:pt>
          <cx:pt idx="30562">4.126468879433709</cx:pt>
          <cx:pt idx="30563">4.1264372890202541</cx:pt>
          <cx:pt idx="30564">4.1259856416895069</cx:pt>
          <cx:pt idx="30565">4.1258280708380823</cx:pt>
          <cx:pt idx="30566">4.1255807945966048</cx:pt>
          <cx:pt idx="30567">4.1252891380198093</cx:pt>
          <cx:pt idx="30568">4.1251770588661358</cx:pt>
          <cx:pt idx="30569">4.1251744877354941</cx:pt>
          <cx:pt idx="30570">4.1241340552999377</cx:pt>
          <cx:pt idx="30571">4.1234465540049072</cx:pt>
          <cx:pt idx="30572">4.1233523668649967</cx:pt>
          <cx:pt idx="30573">4.1231647651110794</cx:pt>
          <cx:pt idx="30574">4.1211910661652036</cx:pt>
          <cx:pt idx="30575">4.12094375503536</cx:pt>
          <cx:pt idx="30576">4.1204602499031999</cx:pt>
          <cx:pt idx="30577">4.118292609292828</cx:pt>
          <cx:pt idx="30578">4.1180768270089736</cx:pt>
          <cx:pt idx="30579">4.1180180117290828</cx:pt>
          <cx:pt idx="30580">4.1179475198986664</cx:pt>
          <cx:pt idx="30581">4.1169188812019142</cx:pt>
          <cx:pt idx="30582">4.1166800651996471</cx:pt>
          <cx:pt idx="30583">4.1166691975885126</cx:pt>
          <cx:pt idx="30584">4.1160029749742124</cx:pt>
          <cx:pt idx="30585">4.1150550736604528</cx:pt>
          <cx:pt idx="30586">4.1149625287736757</cx:pt>
          <cx:pt idx="30587">4.1148351298506727</cx:pt>
          <cx:pt idx="30588">4.1147148472689494</cx:pt>
          <cx:pt idx="30589">4.1145989765717799</cx:pt>
          <cx:pt idx="30590">4.1144004343886111</cx:pt>
          <cx:pt idx="30591">4.1132369390073427</cx:pt>
          <cx:pt idx="30592">4.1128981583997586</cx:pt>
          <cx:pt idx="30593">4.1128225081576932</cx:pt>
          <cx:pt idx="30594">4.1116779004695081</cx:pt>
          <cx:pt idx="30595">4.1115517245105693</cx:pt>
          <cx:pt idx="30596">4.1106992586893867</cx:pt>
          <cx:pt idx="30597">4.1105435566556343</cx:pt>
          <cx:pt idx="30598">4.1102759668295867</cx:pt>
          <cx:pt idx="30599">4.1098461974685128</cx:pt>
          <cx:pt idx="30600">4.1089291487102786</cx:pt>
          <cx:pt idx="30601">4.1082318228577757</cx:pt>
          <cx:pt idx="30602">4.107512324466529</cx:pt>
          <cx:pt idx="30603">4.1074573953072706</cx:pt>
          <cx:pt idx="30604">4.1069375166145177</cx:pt>
          <cx:pt idx="30605">4.1066547869668577</cx:pt>
          <cx:pt idx="30606">4.1064668373122926</cx:pt>
          <cx:pt idx="30607">4.1056485715538891</cx:pt>
          <cx:pt idx="30608">4.1053493791061797</cx:pt>
          <cx:pt idx="30609">4.1048804587881058</cx:pt>
          <cx:pt idx="30610">4.1047264006163777</cx:pt>
          <cx:pt idx="30611">4.1046179689662656</cx:pt>
          <cx:pt idx="30612">4.1034114792205569</cx:pt>
          <cx:pt idx="30613">4.1031186917663991</cx:pt>
          <cx:pt idx="30614">4.1027334005260716</cx:pt>
          <cx:pt idx="30615">4.1027026381495686</cx:pt>
          <cx:pt idx="30616">4.1024716577106073</cx:pt>
          <cx:pt idx="30617">4.101744710520383</cx:pt>
          <cx:pt idx="30618">4.1015171858776149</cx:pt>
          <cx:pt idx="30619">4.1011351233456201</cx:pt>
          <cx:pt idx="30620">4.1011054173172861</cx:pt>
          <cx:pt idx="30621">4.100511284638384</cx:pt>
          <cx:pt idx="30622">4.0991947180441004</cx:pt>
          <cx:pt idx="30623">4.099072630458628</cx:pt>
          <cx:pt idx="30624">4.097515677773818</cx:pt>
          <cx:pt idx="30625">4.0969623353949984</cx:pt>
          <cx:pt idx="30626">4.096684096153087</cx:pt>
          <cx:pt idx="30627">4.095866287194796</cx:pt>
          <cx:pt idx="30628">4.0949334419181982</cx:pt>
          <cx:pt idx="30629">4.0943232970786383</cx:pt>
          <cx:pt idx="30630">4.0936463264721752</cx:pt>
          <cx:pt idx="30631">4.0923134257103744</cx:pt>
          <cx:pt idx="30632">4.0917936994221966</cx:pt>
          <cx:pt idx="30633">4.0914345986505518</cx:pt>
          <cx:pt idx="30634">4.0905568729335622</cx:pt>
          <cx:pt idx="30635">4.0901248750602299</cx:pt>
          <cx:pt idx="30636">4.0901186586753742</cx:pt>
          <cx:pt idx="30637">4.0896609453570303</cx:pt>
          <cx:pt idx="30638">4.089232412697001</cx:pt>
          <cx:pt idx="30639">4.0891390495716777</cx:pt>
          <cx:pt idx="30640">4.089083729852776</cx:pt>
          <cx:pt idx="30641">4.0888197662725094</cx:pt>
          <cx:pt idx="30642">4.0885895891993949</cx:pt>
          <cx:pt idx="30643">4.0884125826044713</cx:pt>
          <cx:pt idx="30644">4.0882465726263488</cx:pt>
          <cx:pt idx="30645">4.0880925090189919</cx:pt>
          <cx:pt idx="30646">4.0878531342519606</cx:pt>
          <cx:pt idx="30647">4.0877542608850712</cx:pt>
          <cx:pt idx="30648">4.0859959817126246</cx:pt>
          <cx:pt idx="30649">4.0853939542619484</cx:pt>
          <cx:pt idx="30650">4.0846620869480219</cx:pt>
          <cx:pt idx="30651">4.0836183246267499</cx:pt>
          <cx:pt idx="30652">4.0835742176432523</cx:pt>
          <cx:pt idx="30653">4.0830708630149157</cx:pt>
          <cx:pt idx="30654">4.0829566757921221</cx:pt>
          <cx:pt idx="30655">4.0823419219112491</cx:pt>
          <cx:pt idx="30656">4.0821786249072014</cx:pt>
          <cx:pt idx="30657">4.0817947618331099</cx:pt>
          <cx:pt idx="30658">4.0816431238728672</cx:pt>
          <cx:pt idx="30659">4.0813346946008462</cx:pt>
          <cx:pt idx="30660">4.0812138102229447</cx:pt>
          <cx:pt idx="30661">4.0807851776272344</cx:pt>
          <cx:pt idx="30662">4.0807709582978529</cx:pt>
          <cx:pt idx="30663">4.0785624335370594</cx:pt>
          <cx:pt idx="30664">4.0775125000560708</cx:pt>
          <cx:pt idx="30665">4.0771354217888538</cx:pt>
          <cx:pt idx="30666">4.0768397316054248</cx:pt>
          <cx:pt idx="30667">4.076822021590389</cx:pt>
          <cx:pt idx="30668">4.0766287271629968</cx:pt>
          <cx:pt idx="30669">4.0751870925720928</cx:pt>
          <cx:pt idx="30670">4.0751591890168104</cx:pt>
          <cx:pt idx="30671">4.074950662153503</cx:pt>
          <cx:pt idx="30672">4.0746877756083908</cx:pt>
          <cx:pt idx="30673">4.0746831481495729</cx:pt>
          <cx:pt idx="30674">4.0742692096636492</cx:pt>
          <cx:pt idx="30675">4.0733911594328562</cx:pt>
          <cx:pt idx="30676">4.0724175422437527</cx:pt>
          <cx:pt idx="30677">4.0720278361553808</cx:pt>
          <cx:pt idx="30678">4.0719359411794054</cx:pt>
          <cx:pt idx="30679">4.0714088423590793</cx:pt>
          <cx:pt idx="30680">4.0712470701210153</cx:pt>
          <cx:pt idx="30681">4.0707465829364642</cx:pt>
          <cx:pt idx="30682">4.0707436054210362</cx:pt>
          <cx:pt idx="30683">4.0703269719932971</cx:pt>
          <cx:pt idx="30684">4.0698170517801957</cx:pt>
          <cx:pt idx="30685">4.0693077650476406</cx:pt>
          <cx:pt idx="30686">4.067226246613572</cx:pt>
          <cx:pt idx="30687">4.0661052165526028</cx:pt>
          <cx:pt idx="30688">4.0659103471933378</cx:pt>
          <cx:pt idx="30689">4.0649015995627984</cx:pt>
          <cx:pt idx="30690">4.0648402364533807</cx:pt>
          <cx:pt idx="30691">4.0647473171947892</cx:pt>
          <cx:pt idx="30692">4.0647323479699411</cx:pt>
          <cx:pt idx="30693">4.0644720874399809</cx:pt>
          <cx:pt idx="30694">4.0642976267276127</cx:pt>
          <cx:pt idx="30695">4.063742731695136</cx:pt>
          <cx:pt idx="30696">4.0621168299402823</cx:pt>
          <cx:pt idx="30697">4.0616895512853777</cx:pt>
          <cx:pt idx="30698">4.0610036378816172</cx:pt>
          <cx:pt idx="30699">4.0606879374317337</cx:pt>
          <cx:pt idx="30700">4.0603839464385558</cx:pt>
          <cx:pt idx="30701">4.0598216853894504</cx:pt>
          <cx:pt idx="30702">4.0588110189808946</cx:pt>
          <cx:pt idx="30703">4.0577178667184102</cx:pt>
          <cx:pt idx="30704">4.0576961921841663</cx:pt>
          <cx:pt idx="30705">4.0570115595066927</cx:pt>
          <cx:pt idx="30706">4.0557212285501842</cx:pt>
          <cx:pt idx="30707">4.0553707133303076</cx:pt>
          <cx:pt idx="30708">4.0540352344444273</cx:pt>
          <cx:pt idx="30709">4.0533597531358243</cx:pt>
          <cx:pt idx="30710">4.0524503015368074</cx:pt>
          <cx:pt idx="30711">4.0517785050324333</cx:pt>
          <cx:pt idx="30712">4.051496841857352</cx:pt>
          <cx:pt idx="30713">4.051479561945885</cx:pt>
          <cx:pt idx="30714">4.0508793489622406</cx:pt>
          <cx:pt idx="30715">4.0479504576344976</cx:pt>
          <cx:pt idx="30716">4.0472933503988724</cx:pt>
          <cx:pt idx="30717">4.0471609419045356</cx:pt>
          <cx:pt idx="30718">4.0468161852021609</cx:pt>
          <cx:pt idx="30719">4.046589678952631</cx:pt>
          <cx:pt idx="30720">4.0464517834868037</cx:pt>
          <cx:pt idx="30721">4.0462402664379171</cx:pt>
          <cx:pt idx="30722">4.0461940765224256</cx:pt>
          <cx:pt idx="30723">4.0458696311509286</cx:pt>
          <cx:pt idx="30724">4.0436804356966807</cx:pt>
          <cx:pt idx="30725">4.0422185323870616</cx:pt>
          <cx:pt idx="30726">4.0421115871171507</cx:pt>
          <cx:pt idx="30727">4.0415654893152793</cx:pt>
          <cx:pt idx="30728">4.0414391235352944</cx:pt>
          <cx:pt idx="30729">4.0408117802681911</cx:pt>
          <cx:pt idx="30730">4.0384384607321868</cx:pt>
          <cx:pt idx="30731">4.037701148116696</cx:pt>
          <cx:pt idx="30732">4.0361348408977404</cx:pt>
          <cx:pt idx="30733">4.0348542003549976</cx:pt>
          <cx:pt idx="30734">4.0328771061424922</cx:pt>
          <cx:pt idx="30735">4.0328698738795561</cx:pt>
          <cx:pt idx="30736">4.0323599740983571</cx:pt>
          <cx:pt idx="30737">4.0319687159190281</cx:pt>
          <cx:pt idx="30738">4.0318597768676074</cx:pt>
          <cx:pt idx="30739">4.0312181998834546</cx:pt>
          <cx:pt idx="30740">4.0296621711835154</cx:pt>
          <cx:pt idx="30741">4.0296143067302861</cx:pt>
          <cx:pt idx="30742">4.0290749113632458</cx:pt>
          <cx:pt idx="30743">4.0287246377602264</cx:pt>
          <cx:pt idx="30744">4.0275484139437427</cx:pt>
          <cx:pt idx="30745">4.0269213436674098</cx:pt>
          <cx:pt idx="30746">4.02604762819497</cx:pt>
          <cx:pt idx="30747">4.0254764133329752</cx:pt>
          <cx:pt idx="30748">4.0254183384944184</cx:pt>
          <cx:pt idx="30749">4.0249894118903571</cx:pt>
          <cx:pt idx="30750">4.024425200415382</cx:pt>
          <cx:pt idx="30751">4.0243219595811066</cx:pt>
          <cx:pt idx="30752">4.0225824425020704</cx:pt>
          <cx:pt idx="30753">4.022271815932835</cx:pt>
          <cx:pt idx="30754">4.0216391547259738</cx:pt>
          <cx:pt idx="30755">4.0188893294220067</cx:pt>
          <cx:pt idx="30756">4.0188536855551433</cx:pt>
          <cx:pt idx="30757">4.0138272061930609</cx:pt>
          <cx:pt idx="30758">4.0128128137298846</cx:pt>
          <cx:pt idx="30759">4.0119966547212389</cx:pt>
          <cx:pt idx="30760">4.011352602080823</cx:pt>
          <cx:pt idx="30761">4.010602952416666</cx:pt>
          <cx:pt idx="30762">4.0105031617923883</cx:pt>
          <cx:pt idx="30763">4.0097279897193641</cx:pt>
          <cx:pt idx="30764">4.0092145556536352</cx:pt>
          <cx:pt idx="30765">4.0091347405033471</cx:pt>
          <cx:pt idx="30766">4.0087012033530449</cx:pt>
          <cx:pt idx="30767">4.0074510754601977</cx:pt>
          <cx:pt idx="30768">4.0071598971056259</cx:pt>
          <cx:pt idx="30769">4.0038136426398303</cx:pt>
          <cx:pt idx="30770">4.0033779646150416</cx:pt>
          <cx:pt idx="30771">4.0030026255302218</cx:pt>
          <cx:pt idx="30772">4.0020897312001606</cx:pt>
          <cx:pt idx="30773">4.0018533339554523</cx:pt>
          <cx:pt idx="30774">4.0016745878817694</cx:pt>
          <cx:pt idx="30775">3.9998845616347332</cx:pt>
          <cx:pt idx="30776">3.999804984998268</cx:pt>
          <cx:pt idx="30777">3.99969437654878</cx:pt>
          <cx:pt idx="30778">3.9995888885432098</cx:pt>
          <cx:pt idx="30779">3.9991192314350692</cx:pt>
          <cx:pt idx="30780">3.9990673894461159</cx:pt>
          <cx:pt idx="30781">3.998943478316225</cx:pt>
          <cx:pt idx="30782">3.998865447269369</cx:pt>
          <cx:pt idx="30783">3.9977860755950099</cx:pt>
          <cx:pt idx="30784">3.996761446917739</cx:pt>
          <cx:pt idx="30785">3.9966368986505572</cx:pt>
          <cx:pt idx="30786">3.9961056015259881</cx:pt>
          <cx:pt idx="30787">3.9955103084418129</cx:pt>
          <cx:pt idx="30788">3.9955005803870529</cx:pt>
          <cx:pt idx="30789">3.994780796023552</cx:pt>
          <cx:pt idx="30790">3.994385862519636</cx:pt>
          <cx:pt idx="30791">3.9941767065931311</cx:pt>
          <cx:pt idx="30792">3.9939320164863781</cx:pt>
          <cx:pt idx="30793">3.993292864044137</cx:pt>
          <cx:pt idx="30794">3.9924008514717042</cx:pt>
          <cx:pt idx="30795">3.9922074415500148</cx:pt>
          <cx:pt idx="30796">3.9917296440084922</cx:pt>
          <cx:pt idx="30797">3.9916186503914659</cx:pt>
          <cx:pt idx="30798">3.991245837608854</cx:pt>
          <cx:pt idx="30799">3.990893618460396</cx:pt>
          <cx:pt idx="30800">3.9896880545479809</cx:pt>
          <cx:pt idx="30801">3.989326705443049</cx:pt>
          <cx:pt idx="30802">3.9889368083206049</cx:pt>
          <cx:pt idx="30803">3.9879082876619019</cx:pt>
          <cx:pt idx="30804">3.987380914547745</cx:pt>
          <cx:pt idx="30805">3.9866626462104722</cx:pt>
          <cx:pt idx="30806">3.9865530770818531</cx:pt>
          <cx:pt idx="30807">3.986177455553602</cx:pt>
          <cx:pt idx="30808">3.9859122845264832</cx:pt>
          <cx:pt idx="30809">3.9852528296914489</cx:pt>
          <cx:pt idx="30810">3.9844913198320469</cx:pt>
          <cx:pt idx="30811">3.9837837590264908</cx:pt>
          <cx:pt idx="30812">3.983472306009173</cx:pt>
          <cx:pt idx="30813">3.9833754243928059</cx:pt>
          <cx:pt idx="30814">3.9831470088761698</cx:pt>
          <cx:pt idx="30815">3.98269603892766</cx:pt>
          <cx:pt idx="30816">3.9813150358514831</cx:pt>
          <cx:pt idx="30817">3.981109966698583</cx:pt>
          <cx:pt idx="30818">3.979176865336842</cx:pt>
          <cx:pt idx="30819">3.9791160994902368</cx:pt>
          <cx:pt idx="30820">3.9780371789970208</cx:pt>
          <cx:pt idx="30821">3.9778446801746958</cx:pt>
          <cx:pt idx="30822">3.9770688392890752</cx:pt>
          <cx:pt idx="30823">3.9762505339467329</cx:pt>
          <cx:pt idx="30824">3.975097723952155</cx:pt>
          <cx:pt idx="30825">3.974907301482796</cx:pt>
          <cx:pt idx="30826">3.9742089897580981</cx:pt>
          <cx:pt idx="30827">3.973892756659223</cx:pt>
          <cx:pt idx="30828">3.9737401811160509</cx:pt>
          <cx:pt idx="30829">3.973556698071294</cx:pt>
          <cx:pt idx="30830">3.973400672668514</cx:pt>
          <cx:pt idx="30831">3.9730995840788839</cx:pt>
          <cx:pt idx="30832">3.972884208989425</cx:pt>
          <cx:pt idx="30833">3.9722749857435282</cx:pt>
          <cx:pt idx="30834">3.9714081208122929</cx:pt>
          <cx:pt idx="30835">3.9708195117561291</cx:pt>
          <cx:pt idx="30836">3.9703259131304791</cx:pt>
          <cx:pt idx="30837">3.969778356587863</cx:pt>
          <cx:pt idx="30838">3.968237156435853</cx:pt>
          <cx:pt idx="30839">3.9680668240525541</cx:pt>
          <cx:pt idx="30840">3.9679327331130438</cx:pt>
          <cx:pt idx="30841">3.9677335520891961</cx:pt>
          <cx:pt idx="30842">3.967260948004157</cx:pt>
          <cx:pt idx="30843">3.9662829726242652</cx:pt>
          <cx:pt idx="30844">3.966229566973003</cx:pt>
          <cx:pt idx="30845">3.9657174789139078</cx:pt>
          <cx:pt idx="30846">3.9647918318526689</cx:pt>
          <cx:pt idx="30847">3.9642321147907902</cx:pt>
          <cx:pt idx="30848">3.9640133376603242</cx:pt>
          <cx:pt idx="30849">3.9634930183394439</cx:pt>
          <cx:pt idx="30850">3.9617897576276162</cx:pt>
          <cx:pt idx="30851">3.959977963788913</cx:pt>
          <cx:pt idx="30852">3.9580203052916221</cx:pt>
          <cx:pt idx="30853">3.957895787602431</cx:pt>
          <cx:pt idx="30854">3.9577744356184801</cx:pt>
          <cx:pt idx="30855">3.9573509959989308</cx:pt>
          <cx:pt idx="30856">3.9573285728311198</cx:pt>
          <cx:pt idx="30857">3.9562757283327281</cx:pt>
          <cx:pt idx="30858">3.9554091131854152</cx:pt>
          <cx:pt idx="30859">3.955235070084433</cx:pt>
          <cx:pt idx="30860">3.9550710798084179</cx:pt>
          <cx:pt idx="30861">3.9545782913644589</cx:pt>
          <cx:pt idx="30862">3.953619864745519</cx:pt>
          <cx:pt idx="30863">3.95295372726574</cx:pt>
          <cx:pt idx="30864">3.95268093430228</cx:pt>
          <cx:pt idx="30865">3.952290089444674</cx:pt>
          <cx:pt idx="30866">3.952270324039775</cx:pt>
          <cx:pt idx="30867">3.9516136776336541</cx:pt>
          <cx:pt idx="30868">3.951117746905636</cx:pt>
          <cx:pt idx="30869">3.951054665246593</cx:pt>
          <cx:pt idx="30870">3.9510052995442941</cx:pt>
          <cx:pt idx="30871">3.950872756580194</cx:pt>
          <cx:pt idx="30872">3.9496161855372351</cx:pt>
          <cx:pt idx="30873">3.9490513759427599</cx:pt>
          <cx:pt idx="30874">3.9486489270673171</cx:pt>
          <cx:pt idx="30875">3.9479214167519889</cx:pt>
          <cx:pt idx="30876">3.9473408096809028</cx:pt>
          <cx:pt idx="30877">3.9468990743036358</cx:pt>
          <cx:pt idx="30878">3.9461137644393451</cx:pt>
          <cx:pt idx="30879">3.9440525468978258</cx:pt>
          <cx:pt idx="30880">3.942288980813033</cx:pt>
          <cx:pt idx="30881">3.941291055464816</cx:pt>
          <cx:pt idx="30882">3.9404655682336061</cx:pt>
          <cx:pt idx="30883">3.9396775741822072</cx:pt>
          <cx:pt idx="30884">3.937809250967899</cx:pt>
          <cx:pt idx="30885">3.9377860999418242</cx:pt>
          <cx:pt idx="30886">3.9376647004328111</cx:pt>
          <cx:pt idx="30887">3.937648039317132</cx:pt>
          <cx:pt idx="30888">3.9375102995185758</cx:pt>
          <cx:pt idx="30889">3.937091027459628</cx:pt>
          <cx:pt idx="30890">3.936705868710384</cx:pt>
          <cx:pt idx="30891">3.9362673830959358</cx:pt>
          <cx:pt idx="30892">3.9347038165391481</cx:pt>
          <cx:pt idx="30893">3.9328261304497478</cx:pt>
          <cx:pt idx="30894">3.9313125372662001</cx:pt>
          <cx:pt idx="30895">3.930288912115091</cx:pt>
          <cx:pt idx="30896">3.9301115030814189</cx:pt>
          <cx:pt idx="30897">3.9297759161384551</cx:pt>
          <cx:pt idx="30898">3.9296970086362801</cx:pt>
          <cx:pt idx="30899">3.929673139715784</cx:pt>
          <cx:pt idx="30900">3.9285343339175198</cx:pt>
          <cx:pt idx="30901">3.9284707785299968</cx:pt>
          <cx:pt idx="30902">3.928237774289979</cx:pt>
          <cx:pt idx="30903">3.9282202901386691</cx:pt>
          <cx:pt idx="30904">3.9275798784589759</cx:pt>
          <cx:pt idx="30905">3.9274222077771719</cx:pt>
          <cx:pt idx="30906">3.926723099306078</cx:pt>
          <cx:pt idx="30907">3.9266913020395129</cx:pt>
          <cx:pt idx="30908">3.926306416983524</cx:pt>
          <cx:pt idx="30909">3.9262821069304659</cx:pt>
          <cx:pt idx="30910">3.9243855185142009</cx:pt>
          <cx:pt idx="30911">3.92403863243731</cx:pt>
          <cx:pt idx="30912">3.923660026881516</cx:pt>
          <cx:pt idx="30913">3.9233758248062429</cx:pt>
          <cx:pt idx="30914">3.9233255614112812</cx:pt>
          <cx:pt idx="30915">3.923106543393339</cx:pt>
          <cx:pt idx="30916">3.922985763471817</cx:pt>
          <cx:pt idx="30917">3.922193410007643</cx:pt>
          <cx:pt idx="30918">3.9215546685251299</cx:pt>
          <cx:pt idx="30919">3.9210424576214922</cx:pt>
          <cx:pt idx="30920">3.9210405998840061</cx:pt>
          <cx:pt idx="30921">3.9208527219366229</cx:pt>
          <cx:pt idx="30922">3.9204545809224638</cx:pt>
          <cx:pt idx="30923">3.9203745660073812</cx:pt>
          <cx:pt idx="30924">3.919025230697851</cx:pt>
          <cx:pt idx="30925">3.9186406831271219</cx:pt>
          <cx:pt idx="30926">3.9163401874236392</cx:pt>
          <cx:pt idx="30927">3.9162093450880482</cx:pt>
          <cx:pt idx="30928">3.915501238237197</cx:pt>
          <cx:pt idx="30929">3.915029746849326</cx:pt>
          <cx:pt idx="30930">3.914993576588647</cx:pt>
          <cx:pt idx="30931">3.9149783605245609</cx:pt>
          <cx:pt idx="30932">3.9145380248676358</cx:pt>
          <cx:pt idx="30933">3.9141603778060321</cx:pt>
          <cx:pt idx="30934">3.913827107893002</cx:pt>
          <cx:pt idx="30935">3.912669091891821</cx:pt>
          <cx:pt idx="30936">3.9126667396640791</cx:pt>
          <cx:pt idx="30937">3.911583814537285</cx:pt>
          <cx:pt idx="30938">3.9115114918082381</cx:pt>
          <cx:pt idx="30939">3.911302447916889</cx:pt>
          <cx:pt idx="30940">3.910796689982829</cx:pt>
          <cx:pt idx="30941">3.910784018585423</cx:pt>
          <cx:pt idx="30942">3.9096601217623048</cx:pt>
          <cx:pt idx="30943">3.9096565875155278</cx:pt>
          <cx:pt idx="30944">3.908991629218121</cx:pt>
          <cx:pt idx="30945">3.908366316847836</cx:pt>
          <cx:pt idx="30946">3.9083210349110731</cx:pt>
          <cx:pt idx="30947">3.9075313349126581</cx:pt>
          <cx:pt idx="30948">3.9070588631599681</cx:pt>
          <cx:pt idx="30949">3.9068730236986751</cx:pt>
          <cx:pt idx="30950">3.9054363284575428</cx:pt>
          <cx:pt idx="30951">3.9052952412272459</cx:pt>
          <cx:pt idx="30952">3.905279606108345</cx:pt>
          <cx:pt idx="30953">3.9043228821364488</cx:pt>
          <cx:pt idx="30954">3.9030809962933661</cx:pt>
          <cx:pt idx="30955">3.903042378369332</cx:pt>
          <cx:pt idx="30956">3.9022319873507412</cx:pt>
          <cx:pt idx="30957">3.9015840478042172</cx:pt>
          <cx:pt idx="30958">3.9015776967553681</cx:pt>
          <cx:pt idx="30959">3.9015420293286081</cx:pt>
          <cx:pt idx="30960">3.9013539967341342</cx:pt>
          <cx:pt idx="30961">3.901048364565685</cx:pt>
          <cx:pt idx="30962">3.9007879866518591</cx:pt>
          <cx:pt idx="30963">3.900346986660765</cx:pt>
          <cx:pt idx="30964">3.900033631083581</cx:pt>
          <cx:pt idx="30965">3.8995042340828432</cx:pt>
          <cx:pt idx="30966">3.8988722494392092</cx:pt>
          <cx:pt idx="30967">3.8985058711144078</cx:pt>
          <cx:pt idx="30968">3.8976551877388439</cx:pt>
          <cx:pt idx="30969">3.8975586227772379</cx:pt>
          <cx:pt idx="30970">3.8962703855577239</cx:pt>
          <cx:pt idx="30971">3.8956417249207318</cx:pt>
          <cx:pt idx="30972">3.8946975359049869</cx:pt>
          <cx:pt idx="30973">3.8945215496502121</cx:pt>
          <cx:pt idx="30974">3.8938051034005432</cx:pt>
          <cx:pt idx="30975">3.8932245404185881</cx:pt>
          <cx:pt idx="30976">3.8919070937251119</cx:pt>
          <cx:pt idx="30977">3.891307772284081</cx:pt>
          <cx:pt idx="30978">3.890882563674642</cx:pt>
          <cx:pt idx="30979">3.8902177623567229</cx:pt>
          <cx:pt idx="30980">3.8898360676332482</cx:pt>
          <cx:pt idx="30981">3.889150140946021</cx:pt>
          <cx:pt idx="30982">3.888941644094206</cx:pt>
          <cx:pt idx="30983">3.8888336369976488</cx:pt>
          <cx:pt idx="30984">3.8885464756374031</cx:pt>
          <cx:pt idx="30985">3.888389524702009</cx:pt>
          <cx:pt idx="30986">3.8880934481631919</cx:pt>
          <cx:pt idx="30987">3.8869326384715701</cx:pt>
          <cx:pt idx="30988">3.8868439378955908</cx:pt>
          <cx:pt idx="30989">3.886251497070174</cx:pt>
          <cx:pt idx="30990">3.8860239397113601</cx:pt>
          <cx:pt idx="30991">3.8859607739100559</cx:pt>
          <cx:pt idx="30992">3.8859258980750488</cx:pt>
          <cx:pt idx="30993">3.8854717123014688</cx:pt>
          <cx:pt idx="30994">3.8853910537143488</cx:pt>
          <cx:pt idx="30995">3.883968101042198</cx:pt>
          <cx:pt idx="30996">3.8832845114598742</cx:pt>
          <cx:pt idx="30997">3.8827510908549678</cx:pt>
          <cx:pt idx="30998">3.8816119335351198</cx:pt>
          <cx:pt idx="30999">3.881491474258242</cx:pt>
          <cx:pt idx="31000">3.880812800090375</cx:pt>
          <cx:pt idx="31001">3.8805585283030748</cx:pt>
          <cx:pt idx="31002">3.8804715929119959</cx:pt>
          <cx:pt idx="31003">3.8802155321181702</cx:pt>
          <cx:pt idx="31004">3.8799111217363098</cx:pt>
          <cx:pt idx="31005">3.879505310553339</cx:pt>
          <cx:pt idx="31006">3.8794837808507321</cx:pt>
          <cx:pt idx="31007">3.8793399792941998</cx:pt>
          <cx:pt idx="31008">3.8786650866240682</cx:pt>
          <cx:pt idx="31009">3.8786522236763989</cx:pt>
          <cx:pt idx="31010">3.8785826481765828</cx:pt>
          <cx:pt idx="31011">3.8782812792907682</cx:pt>
          <cx:pt idx="31012">3.8774997947037622</cx:pt>
          <cx:pt idx="31013">3.876470830468238</cx:pt>
          <cx:pt idx="31014">3.8757318739144071</cx:pt>
          <cx:pt idx="31015">3.8753421993735651</cx:pt>
          <cx:pt idx="31016">3.8748897994347908</cx:pt>
          <cx:pt idx="31017">3.874820987177801</cx:pt>
          <cx:pt idx="31018">3.8747733833687081</cx:pt>
          <cx:pt idx="31019">3.8744893282216042</cx:pt>
          <cx:pt idx="31020">3.87398503224891</cx:pt>
          <cx:pt idx="31021">3.8724510540752979</cx:pt>
          <cx:pt idx="31022">3.8722971192134041</cx:pt>
          <cx:pt idx="31023">3.8716884488528969</cx:pt>
          <cx:pt idx="31024">3.8698330796202698</cx:pt>
          <cx:pt idx="31025">3.8691940129215219</cx:pt>
          <cx:pt idx="31026">3.8681124300497332</cx:pt>
          <cx:pt idx="31027">3.8677752363623239</cx:pt>
          <cx:pt idx="31028">3.8676438586185848</cx:pt>
          <cx:pt idx="31029">3.8671785766326039</cx:pt>
          <cx:pt idx="31030">3.866946635922464</cx:pt>
          <cx:pt idx="31031">3.8649857257216431</cx:pt>
          <cx:pt idx="31032">3.8646603337425298</cx:pt>
          <cx:pt idx="31033">3.8644439021202279</cx:pt>
          <cx:pt idx="31034">3.863642489261792</cx:pt>
          <cx:pt idx="31035">3.8635297444857679</cx:pt>
          <cx:pt idx="31036">3.862295026869865</cx:pt>
          <cx:pt idx="31037">3.8619095747701531</cx:pt>
          <cx:pt idx="31038">3.8605618787002882</cx:pt>
          <cx:pt idx="31039">3.8570303245391999</cx:pt>
          <cx:pt idx="31040">3.8569785772258891</cx:pt>
          <cx:pt idx="31041">3.8560318197922312</cx:pt>
          <cx:pt idx="31042">3.8559923963411959</cx:pt>
          <cx:pt idx="31043">3.8551577602280371</cx:pt>
          <cx:pt idx="31044">3.8543597210070391</cx:pt>
          <cx:pt idx="31045">3.8535880233365671</cx:pt>
          <cx:pt idx="31046">3.852900834523159</cx:pt>
          <cx:pt idx="31047">3.852558452944538</cx:pt>
          <cx:pt idx="31048">3.85253650323481</cx:pt>
          <cx:pt idx="31049">3.8522386368736798</cx:pt>
          <cx:pt idx="31050">3.8517868944186189</cx:pt>
          <cx:pt idx="31051">3.851517933579959</cx:pt>
          <cx:pt idx="31052">3.8514758247430629</cx:pt>
          <cx:pt idx="31053">3.8510520028535029</cx:pt>
          <cx:pt idx="31054">3.8503647177803799</cx:pt>
          <cx:pt idx="31055">3.8501057676809518</cx:pt>
          <cx:pt idx="31056">3.848521680439537</cx:pt>
          <cx:pt idx="31057">3.847270979535613</cx:pt>
          <cx:pt idx="31058">3.8471235946019839</cx:pt>
          <cx:pt idx="31059">3.845436595948136</cx:pt>
          <cx:pt idx="31060">3.845211597405406</cx:pt>
          <cx:pt idx="31061">3.8446934318924639</cx:pt>
          <cx:pt idx="31062">3.8444610370680201</cx:pt>
          <cx:pt idx="31063">3.8430750410663381</cx:pt>
          <cx:pt idx="31064">3.8425363270008321</cx:pt>
          <cx:pt idx="31065">3.841371205505558</cx:pt>
          <cx:pt idx="31066">3.841038141341786</cx:pt>
          <cx:pt idx="31067">3.8407821431558951</cx:pt>
          <cx:pt idx="31068">3.840436203718653</cx:pt>
          <cx:pt idx="31069">3.8401711570036738</cx:pt>
          <cx:pt idx="31070">3.8391063552864311</cx:pt>
          <cx:pt idx="31071">3.8390999553511298</cx:pt>
          <cx:pt idx="31072">3.8377911039900021</cx:pt>
          <cx:pt idx="31073">3.8374631548377538</cx:pt>
          <cx:pt idx="31074">3.836267412736694</cx:pt>
          <cx:pt idx="31075">3.8360420264905688</cx:pt>
          <cx:pt idx="31076">3.835511496540227</cx:pt>
          <cx:pt idx="31077">3.8353751339601638</cx:pt>
          <cx:pt idx="31078">3.8348998096596358</cx:pt>
          <cx:pt idx="31079">3.8341450150250012</cx:pt>
          <cx:pt idx="31080">3.8340558305600272</cx:pt>
          <cx:pt idx="31081">3.8337952770751098</cx:pt>
          <cx:pt idx="31082">3.83181641070603</cx:pt>
          <cx:pt idx="31083">3.830811490116858</cx:pt>
          <cx:pt idx="31084">3.8297616155691458</cx:pt>
          <cx:pt idx="31085">3.829704094830332</cx:pt>
          <cx:pt idx="31086">3.8295460875103471</cx:pt>
          <cx:pt idx="31087">3.8295129274463302</cx:pt>
          <cx:pt idx="31088">3.8293211745940878</cx:pt>
          <cx:pt idx="31089">3.8280593245530139</cx:pt>
          <cx:pt idx="31090">3.8272286479142958</cx:pt>
          <cx:pt idx="31091">3.8269799201800279</cx:pt>
          <cx:pt idx="31092">3.826532777910137</cx:pt>
          <cx:pt idx="31093">3.8258449537159338</cx:pt>
          <cx:pt idx="31094">3.82368358590226</cx:pt>
          <cx:pt idx="31095">3.8235282412586908</cx:pt>
          <cx:pt idx="31096">3.8229760580604069</cx:pt>
          <cx:pt idx="31097">3.8228771385216151</cx:pt>
          <cx:pt idx="31098">3.822206046401289</cx:pt>
          <cx:pt idx="31099">3.8218050088823921</cx:pt>
          <cx:pt idx="31100">3.8210526011638248</cx:pt>
          <cx:pt idx="31101">3.8207991886024808</cx:pt>
          <cx:pt idx="31102">3.8187859122195809</cx:pt>
          <cx:pt idx="31103">3.8185866779954751</cx:pt>
          <cx:pt idx="31104">3.8182847115684022</cx:pt>
          <cx:pt idx="31105">3.818196908884071</cx:pt>
          <cx:pt idx="31106">3.817238630792454</cx:pt>
          <cx:pt idx="31107">3.817048346837431</cx:pt>
          <cx:pt idx="31108">3.816408777257875</cx:pt>
          <cx:pt idx="31109">3.8155693862192881</cx:pt>
          <cx:pt idx="31110">3.8150035274944809</cx:pt>
          <cx:pt idx="31111">3.8147526483224321</cx:pt>
          <cx:pt idx="31112">3.8144028531620728</cx:pt>
          <cx:pt idx="31113">3.8133992424151071</cx:pt>
          <cx:pt idx="31114">3.8129092968242531</cx:pt>
          <cx:pt idx="31115">3.812828521366658</cx:pt>
          <cx:pt idx="31116">3.8125924896402759</cx:pt>
          <cx:pt idx="31117">3.8125335788380719</cx:pt>
          <cx:pt idx="31118">3.8124738124504489</cx:pt>
          <cx:pt idx="31119">3.8122783614094868</cx:pt>
          <cx:pt idx="31120">3.8115412960003989</cx:pt>
          <cx:pt idx="31121">3.811210511062443</cx:pt>
          <cx:pt idx="31122">3.810957615208082</cx:pt>
          <cx:pt idx="31123">3.8093447153938338</cx:pt>
          <cx:pt idx="31124">3.8090442238734692</cx:pt>
          <cx:pt idx="31125">3.8085931436270291</cx:pt>
          <cx:pt idx="31126">3.808445531736377</cx:pt>
          <cx:pt idx="31127">3.8067279336874331</cx:pt>
          <cx:pt idx="31128">3.806178648690965</cx:pt>
          <cx:pt idx="31129">3.8045659183736809</cx:pt>
          <cx:pt idx="31130">3.8043073327538819</cx:pt>
          <cx:pt idx="31131">3.8036191369507262</cx:pt>
          <cx:pt idx="31132">3.8028802013395988</cx:pt>
          <cx:pt idx="31133">3.8023974582983882</cx:pt>
          <cx:pt idx="31134">3.8023459739983281</cx:pt>
          <cx:pt idx="31135">3.8022113588745259</cx:pt>
          <cx:pt idx="31136">3.801593542698519</cx:pt>
          <cx:pt idx="31137">3.80100258315283</cx:pt>
          <cx:pt idx="31138">3.8008222120826152</cx:pt>
          <cx:pt idx="31139">3.8004896317451391</cx:pt>
          <cx:pt idx="31140">3.8003560204111748</cx:pt>
          <cx:pt idx="31141">3.8001376776352251</cx:pt>
          <cx:pt idx="31142">3.7990231024190848</cx:pt>
          <cx:pt idx="31143">3.798754289886447</cx:pt>
          <cx:pt idx="31144">3.7984251264706068</cx:pt>
          <cx:pt idx="31145">3.798115461105481</cx:pt>
          <cx:pt idx="31146">3.7980498366937718</cx:pt>
          <cx:pt idx="31147">3.7976262440818389</cx:pt>
          <cx:pt idx="31148">3.7966068808291329</cx:pt>
          <cx:pt idx="31149">3.7960580421848009</cx:pt>
          <cx:pt idx="31150">3.7953734340921419</cx:pt>
          <cx:pt idx="31151">3.7948315802115919</cx:pt>
          <cx:pt idx="31152">3.7943984346673951</cx:pt>
          <cx:pt idx="31153">3.792737877270139</cx:pt>
          <cx:pt idx="31154">3.7926346355942391</cx:pt>
          <cx:pt idx="31155">3.7922749932906119</cx:pt>
          <cx:pt idx="31156">3.7917817033581849</cx:pt>
          <cx:pt idx="31157">3.789373546071872</cx:pt>
          <cx:pt idx="31158">3.7887498694945898</cx:pt>
          <cx:pt idx="31159">3.7875424086600131</cx:pt>
          <cx:pt idx="31160">3.7873087743098761</cx:pt>
          <cx:pt idx="31161">3.787125770464268</cx:pt>
          <cx:pt idx="31162">3.7867616618242059</cx:pt>
          <cx:pt idx="31163">3.7864171950956309</cx:pt>
          <cx:pt idx="31164">3.7857609142500839</cx:pt>
          <cx:pt idx="31165">3.784558910633824</cx:pt>
          <cx:pt idx="31166">3.7824572181987439</cx:pt>
          <cx:pt idx="31167">3.782127664615611</cx:pt>
          <cx:pt idx="31168">3.7817870162705689</cx:pt>
          <cx:pt idx="31169">3.7807986242924501</cx:pt>
          <cx:pt idx="31170">3.7805864947945551</cx:pt>
          <cx:pt idx="31171">3.778689664598736</cx:pt>
          <cx:pt idx="31172">3.7785812623517141</cx:pt>
          <cx:pt idx="31173">3.778309135300868</cx:pt>
          <cx:pt idx="31174">3.7780612979136921</cx:pt>
          <cx:pt idx="31175">3.7771194799039889</cx:pt>
          <cx:pt idx="31176">3.776956409875841</cx:pt>
          <cx:pt idx="31177">3.7767637957177889</cx:pt>
          <cx:pt idx="31178">3.776245492589974</cx:pt>
          <cx:pt idx="31179">3.7758110085069378</cx:pt>
          <cx:pt idx="31180">3.775010863419983</cx:pt>
          <cx:pt idx="31181">3.7731533839080269</cx:pt>
          <cx:pt idx="31182">3.7722932971358869</cx:pt>
          <cx:pt idx="31183">3.771545343080565</cx:pt>
          <cx:pt idx="31184">3.7714721253875081</cx:pt>
          <cx:pt idx="31185">3.7714295572242569</cx:pt>
          <cx:pt idx="31186">3.7712968767985928</cx:pt>
          <cx:pt idx="31187">3.7705176190741958</cx:pt>
          <cx:pt idx="31188">3.7703848335853252</cx:pt>
          <cx:pt idx="31189">3.7690033327641661</cx:pt>
          <cx:pt idx="31190">3.768824920472853</cx:pt>
          <cx:pt idx="31191">3.7686157937058389</cx:pt>
          <cx:pt idx="31192">3.7685008819589751</cx:pt>
          <cx:pt idx="31193">3.7679279119861979</cx:pt>
          <cx:pt idx="31194">3.767482826935129</cx:pt>
          <cx:pt idx="31195">3.7674183755969892</cx:pt>
          <cx:pt idx="31196">3.7670205999408601</cx:pt>
          <cx:pt idx="31197">3.766569712279753</cx:pt>
          <cx:pt idx="31198">3.7659737338597639</cx:pt>
          <cx:pt idx="31199">3.7652018935875708</cx:pt>
          <cx:pt idx="31200">3.763608688237821</cx:pt>
          <cx:pt idx="31201">3.7627732036101418</cx:pt>
          <cx:pt idx="31202">3.762656687854288</cx:pt>
          <cx:pt idx="31203">3.7622616268090558</cx:pt>
          <cx:pt idx="31204">3.7615860543870592</cx:pt>
          <cx:pt idx="31205">3.7604351425813052</cx:pt>
          <cx:pt idx="31206">3.7600556836216201</cx:pt>
          <cx:pt idx="31207">3.7598741432400491</cx:pt>
          <cx:pt idx="31208">3.758001202744305</cx:pt>
          <cx:pt idx="31209">3.7571346311541172</cx:pt>
          <cx:pt idx="31210">3.7563118939061209</cx:pt>
          <cx:pt idx="31211">3.7558248204628808</cx:pt>
          <cx:pt idx="31212">3.7541916033430911</cx:pt>
          <cx:pt idx="31213">3.7536016137846739</cx:pt>
          <cx:pt idx="31214">3.7513401816877718</cx:pt>
          <cx:pt idx="31215">3.7498912892558902</cx:pt>
          <cx:pt idx="31216">3.7494273400210378</cx:pt>
          <cx:pt idx="31217">3.7493399741571429</cx:pt>
          <cx:pt idx="31218">3.7490954424767069</cx:pt>
          <cx:pt idx="31219">3.7472331898558018</cx:pt>
          <cx:pt idx="31220">3.7471317493766252</cx:pt>
          <cx:pt idx="31221">3.7470951081685731</cx:pt>
          <cx:pt idx="31222">3.7465119298750258</cx:pt>
          <cx:pt idx="31223">3.743574773078532</cx:pt>
          <cx:pt idx="31224">3.7426834994827911</cx:pt>
          <cx:pt idx="31225">3.7424165888462029</cx:pt>
          <cx:pt idx="31226">3.7423568675551842</cx:pt>
          <cx:pt idx="31227">3.7417846825888299</cx:pt>
          <cx:pt idx="31228">3.741129405118929</cx:pt>
          <cx:pt idx="31229">3.7409613431207678</cx:pt>
          <cx:pt idx="31230">3.7406159562985311</cx:pt>
          <cx:pt idx="31231">3.7404824920105981</cx:pt>
          <cx:pt idx="31232">3.7389786675714931</cx:pt>
          <cx:pt idx="31233">3.7373912377855549</cx:pt>
          <cx:pt idx="31234">3.7364645764819748</cx:pt>
          <cx:pt idx="31235">3.736450642334872</cx:pt>
          <cx:pt idx="31236">3.73563586297406</cx:pt>
          <cx:pt idx="31237">3.7354123693311121</cx:pt>
          <cx:pt idx="31238">3.7345331077454049</cx:pt>
          <cx:pt idx="31239">3.7343646434910589</cx:pt>
          <cx:pt idx="31240">3.734114640936339</cx:pt>
          <cx:pt idx="31241">3.7327960654449841</cx:pt>
          <cx:pt idx="31242">3.732548901036131</cx:pt>
          <cx:pt idx="31243">3.7315822649565851</cx:pt>
          <cx:pt idx="31244">3.7310797238269999</cx:pt>
          <cx:pt idx="31245">3.7304330996249409</cx:pt>
          <cx:pt idx="31246">3.7304113157713972</cx:pt>
          <cx:pt idx="31247">3.7302493078571088</cx:pt>
          <cx:pt idx="31248">3.7301316352731688</cx:pt>
          <cx:pt idx="31249">3.729868367983709</cx:pt>
          <cx:pt idx="31250">3.7296554327529221</cx:pt>
          <cx:pt idx="31251">3.7293404496962239</cx:pt>
          <cx:pt idx="31252">3.7288689269869542</cx:pt>
          <cx:pt idx="31253">3.7281057452230639</cx:pt>
          <cx:pt idx="31254">3.7276255802194691</cx:pt>
          <cx:pt idx="31255">3.7271363140730052</cx:pt>
          <cx:pt idx="31256">3.7270431856789248</cx:pt>
          <cx:pt idx="31257">3.7254065421209308</cx:pt>
          <cx:pt idx="31258">3.7253515110616959</cx:pt>
          <cx:pt idx="31259">3.7251903126920571</cx:pt>
          <cx:pt idx="31260">3.7248299256761368</cx:pt>
          <cx:pt idx="31261">3.722795385112851</cx:pt>
          <cx:pt idx="31262">3.7227733447392519</cx:pt>
          <cx:pt idx="31263">3.7227334220857742</cx:pt>
          <cx:pt idx="31264">3.7221581607197751</cx:pt>
          <cx:pt idx="31265">3.7219901537745801</cx:pt>
          <cx:pt idx="31266">3.7203393409566079</cx:pt>
          <cx:pt idx="31267">3.7202720461454701</cx:pt>
          <cx:pt idx="31268">3.7196916329190159</cx:pt>
          <cx:pt idx="31269">3.71947672023154</cx:pt>
          <cx:pt idx="31270">3.7182514352855498</cx:pt>
          <cx:pt idx="31271">3.7168104714167129</cx:pt>
          <cx:pt idx="31272">3.716481888505061</cx:pt>
          <cx:pt idx="31273">3.7162430216750502</cx:pt>
          <cx:pt idx="31274">3.7159219766651179</cx:pt>
          <cx:pt idx="31275">3.7150958456380052</cx:pt>
          <cx:pt idx="31276">3.7147142146642951</cx:pt>
          <cx:pt idx="31277">3.714126428065518</cx:pt>
          <cx:pt idx="31278">3.713723465891857</cx:pt>
          <cx:pt idx="31279">3.7134235546976671</cx:pt>
          <cx:pt idx="31280">3.7133167439774439</cx:pt>
          <cx:pt idx="31281">3.711657237172552</cx:pt>
          <cx:pt idx="31282">3.71155599907891</cx:pt>
          <cx:pt idx="31283">3.7101570216428681</cx:pt>
          <cx:pt idx="31284">3.709039279398513</cx:pt>
          <cx:pt idx="31285">3.708579756292492</cx:pt>
          <cx:pt idx="31286">3.7075496606557281</cx:pt>
          <cx:pt idx="31287">3.7067136626757562</cx:pt>
          <cx:pt idx="31288">3.7064659007422551</cx:pt>
          <cx:pt idx="31289">3.7062405709612078</cx:pt>
          <cx:pt idx="31290">3.7060664234707739</cx:pt>
          <cx:pt idx="31291">3.7059872343572722</cx:pt>
          <cx:pt idx="31292">3.7054089403496389</cx:pt>
          <cx:pt idx="31293">3.705311587673064</cx:pt>
          <cx:pt idx="31294">3.7050184905480812</cx:pt>
          <cx:pt idx="31295">3.7043598854844442</cx:pt>
          <cx:pt idx="31296">3.7043005286394002</cx:pt>
          <cx:pt idx="31297">3.7032152807611789</cx:pt>
          <cx:pt idx="31298">3.702606482024021</cx:pt>
          <cx:pt idx="31299">3.702093632195012</cx:pt>
          <cx:pt idx="31300">3.70182499175379</cx:pt>
          <cx:pt idx="31301">3.7014793704184812</cx:pt>
          <cx:pt idx="31302">3.701394052116513</cx:pt>
          <cx:pt idx="31303">3.7012713188213611</cx:pt>
          <cx:pt idx="31304">3.7011223370372508</cx:pt>
          <cx:pt idx="31305">3.7003235225871598</cx:pt>
          <cx:pt idx="31306">3.6983427427623532</cx:pt>
          <cx:pt idx="31307">3.6979990161492871</cx:pt>
          <cx:pt idx="31308">3.6971151534774589</cx:pt>
          <cx:pt idx="31309">3.6970747626790779</cx:pt>
          <cx:pt idx="31310">3.6967652758510612</cx:pt>
          <cx:pt idx="31311">3.6954874736624981</cx:pt>
          <cx:pt idx="31312">3.6946806558758478</cx:pt>
          <cx:pt idx="31313">3.6946461845141618</cx:pt>
          <cx:pt idx="31314">3.6943426013985952</cx:pt>
          <cx:pt idx="31315">3.6941458868982582</cx:pt>
          <cx:pt idx="31316">3.6930859581156672</cx:pt>
          <cx:pt idx="31317">3.6927312822207021</cx:pt>
          <cx:pt idx="31318">3.6924523111420098</cx:pt>
          <cx:pt idx="31319">3.691082072965461</cx:pt>
          <cx:pt idx="31320">3.690333999395671</cx:pt>
          <cx:pt idx="31321">3.6901833566190052</cx:pt>
          <cx:pt idx="31322">3.6887252348569399</cx:pt>
          <cx:pt idx="31323">3.688321442718983</cx:pt>
          <cx:pt idx="31324">3.6874724856467398</cx:pt>
          <cx:pt idx="31325">3.6857698796007439</cx:pt>
          <cx:pt idx="31326">3.684357555032324</cx:pt>
          <cx:pt idx="31327">3.684256970282175</cx:pt>
          <cx:pt idx="31328">3.6839701660772399</cx:pt>
          <cx:pt idx="31329">3.683360594159347</cx:pt>
          <cx:pt idx="31330">3.682927003741288</cx:pt>
          <cx:pt idx="31331">3.6828342656812891</cx:pt>
          <cx:pt idx="31332">3.6827082153312229</cx:pt>
          <cx:pt idx="31333">3.682631018413514</cx:pt>
          <cx:pt idx="31334">3.682550968032924</cx:pt>
          <cx:pt idx="31335">3.6822583518849878</cx:pt>
          <cx:pt idx="31336">3.6818802094975842</cx:pt>
          <cx:pt idx="31337">3.680552959774829</cx:pt>
          <cx:pt idx="31338">3.6799903913186118</cx:pt>
          <cx:pt idx="31339">3.679679340437469</cx:pt>
          <cx:pt idx="31340">3.6793127395040668</cx:pt>
          <cx:pt idx="31341">3.678822881988125</cx:pt>
          <cx:pt idx="31342">3.678633531234778</cx:pt>
          <cx:pt idx="31343">3.6776462204675919</cx:pt>
          <cx:pt idx="31344">3.6768567977252942</cx:pt>
          <cx:pt idx="31345">3.6764464375554762</cx:pt>
          <cx:pt idx="31346">3.6762439138368781</cx:pt>
          <cx:pt idx="31347">3.676016499634398</cx:pt>
          <cx:pt idx="31348">3.6758574123823302</cx:pt>
          <cx:pt idx="31349">3.6755262507462252</cx:pt>
          <cx:pt idx="31350">3.6751403158125409</cx:pt>
          <cx:pt idx="31351">3.6741064666585901</cx:pt>
          <cx:pt idx="31352">3.6737275981349899</cx:pt>
          <cx:pt idx="31353">3.6731929322910668</cx:pt>
          <cx:pt idx="31354">3.673031703341314</cx:pt>
          <cx:pt idx="31355">3.6719901744126089</cx:pt>
          <cx:pt idx="31356">3.6719532064777378</cx:pt>
          <cx:pt idx="31357">3.671694909766491</cx:pt>
          <cx:pt idx="31358">3.6710698831554138</cx:pt>
          <cx:pt idx="31359">3.6703086146359158</cx:pt>
          <cx:pt idx="31360">3.6697380641796511</cx:pt>
          <cx:pt idx="31361">3.6695720132316851</cx:pt>
          <cx:pt idx="31362">3.669516882870496</cx:pt>
          <cx:pt idx="31363">3.6690932857034149</cx:pt>
          <cx:pt idx="31364">3.6689509158144449</cx:pt>
          <cx:pt idx="31365">3.6670390311218739</cx:pt>
          <cx:pt idx="31366">3.6666710751147482</cx:pt>
          <cx:pt idx="31367">3.6666456021148131</cx:pt>
          <cx:pt idx="31368">3.6665647138681501</cx:pt>
          <cx:pt idx="31369">3.665003271878974</cx:pt>
          <cx:pt idx="31370">3.663074718388887</cx:pt>
          <cx:pt idx="31371">3.6630553365725</cx:pt>
          <cx:pt idx="31372">3.6625552953252249</cx:pt>
          <cx:pt idx="31373">3.662305888869815</cx:pt>
          <cx:pt idx="31374">3.662292979183166</cx:pt>
          <cx:pt idx="31375">3.6621107466182439</cx:pt>
          <cx:pt idx="31376">3.661815875502906</cx:pt>
          <cx:pt idx="31377">3.660851072896655</cx:pt>
          <cx:pt idx="31378">3.6603644691934312</cx:pt>
          <cx:pt idx="31379">3.659896731389416</cx:pt>
          <cx:pt idx="31380">3.65846411653422</cx:pt>
          <cx:pt idx="31381">3.657842360464612</cx:pt>
          <cx:pt idx="31382">3.6566973792330519</cx:pt>
          <cx:pt idx="31383">3.656334971044878</cx:pt>
          <cx:pt idx="31384">3.6562104578693102</cx:pt>
          <cx:pt idx="31385">3.655827214192926</cx:pt>
          <cx:pt idx="31386">3.6557994563150631</cx:pt>
          <cx:pt idx="31387">3.652589354595829</cx:pt>
          <cx:pt idx="31388">3.6515982978609411</cx:pt>
          <cx:pt idx="31389">3.6507380169703949</cx:pt>
          <cx:pt idx="31390">3.6505884211191399</cx:pt>
          <cx:pt idx="31391">3.6495255367279178</cx:pt>
          <cx:pt idx="31392">3.648920349187847</cx:pt>
          <cx:pt idx="31393">3.6485564253059781</cx:pt>
          <cx:pt idx="31394">3.6485434086265172</cx:pt>
          <cx:pt idx="31395">3.6479311464309201</cx:pt>
          <cx:pt idx="31396">3.6468339742771572</cx:pt>
          <cx:pt idx="31397">3.646192283382335</cx:pt>
          <cx:pt idx="31398">3.6458843940007308</cx:pt>
          <cx:pt idx="31399">3.6455668327542088</cx:pt>
          <cx:pt idx="31400">3.6443256590593478</cx:pt>
          <cx:pt idx="31401">3.6439222792424282</cx:pt>
          <cx:pt idx="31402">3.6438329054615601</cx:pt>
          <cx:pt idx="31403">3.643442434477322</cx:pt>
          <cx:pt idx="31404">3.6431552421296858</cx:pt>
          <cx:pt idx="31405">3.642847314531001</cx:pt>
          <cx:pt idx="31406">3.642324311701977</cx:pt>
          <cx:pt idx="31407">3.642018074427761</cx:pt>
          <cx:pt idx="31408">3.6404140410648052</cx:pt>
          <cx:pt idx="31409">3.6401246635522009</cx:pt>
          <cx:pt idx="31410">3.6399605915855999</cx:pt>
          <cx:pt idx="31411">3.6399534523473451</cx:pt>
          <cx:pt idx="31412">3.639795900464772</cx:pt>
          <cx:pt idx="31413">3.6396097561097722</cx:pt>
          <cx:pt idx="31414">3.639595473322502</cx:pt>
          <cx:pt idx="31415">3.6392539160184012</cx:pt>
          <cx:pt idx="31416">3.6390799324562879</cx:pt>
          <cx:pt idx="31417">3.6390694490367679</cx:pt>
          <cx:pt idx="31418">3.63849057547601</cx:pt>
          <cx:pt idx="31419">3.6382454973690992</cx:pt>
          <cx:pt idx="31420">3.6378462868572758</cx:pt>
          <cx:pt idx="31421">3.637016624848965</cx:pt>
          <cx:pt idx="31422">3.6364808448789789</cx:pt>
          <cx:pt idx="31423">3.635390585680025</cx:pt>
          <cx:pt idx="31424">3.6353243845317089</cx:pt>
          <cx:pt idx="31425">3.6329615581918429</cx:pt>
          <cx:pt idx="31426">3.6328763753117439</cx:pt>
          <cx:pt idx="31427">3.6320201291851961</cx:pt>
          <cx:pt idx="31428">3.63176651233805</cx:pt>
          <cx:pt idx="31429">3.6297539663293561</cx:pt>
          <cx:pt idx="31430">3.629485234028782</cx:pt>
          <cx:pt idx="31431">3.6293041266786759</cx:pt>
          <cx:pt idx="31432">3.6281663529582699</cx:pt>
          <cx:pt idx="31433">3.6278915351566901</cx:pt>
          <cx:pt idx="31434">3.6277529415686121</cx:pt>
          <cx:pt idx="31435">3.625220634794295</cx:pt>
          <cx:pt idx="31436">3.6251025582026228</cx:pt>
          <cx:pt idx="31437">3.6247661412083581</cx:pt>
          <cx:pt idx="31438">3.6246596513491771</cx:pt>
          <cx:pt idx="31439">3.6243052345010698</cx:pt>
          <cx:pt idx="31440">3.6233993681516421</cx:pt>
          <cx:pt idx="31441">3.6231578898011612</cx:pt>
          <cx:pt idx="31442">3.6228136571852998</cx:pt>
          <cx:pt idx="31443">3.621300434873528</cx:pt>
          <cx:pt idx="31444">3.6203139055629769</cx:pt>
          <cx:pt idx="31445">3.620201523098562</cx:pt>
          <cx:pt idx="31446">3.6201391232140678</cx:pt>
          <cx:pt idx="31447">3.620075735204924</cx:pt>
          <cx:pt idx="31448">3.6198860585050752</cx:pt>
          <cx:pt idx="31449">3.6183710877939599</cx:pt>
          <cx:pt idx="31450">3.618234474400611</cx:pt>
          <cx:pt idx="31451">3.6179232298991231</cx:pt>
          <cx:pt idx="31452">3.6177788302103062</cx:pt>
          <cx:pt idx="31453">3.6174783400365</cx:pt>
          <cx:pt idx="31454">3.6165237350293791</cx:pt>
          <cx:pt idx="31455">3.615562613553815</cx:pt>
          <cx:pt idx="31456">3.615380637772772</cx:pt>
          <cx:pt idx="31457">3.61516757772731</cx:pt>
          <cx:pt idx="31458">3.6150234288373571</cx:pt>
          <cx:pt idx="31459">3.6149757478982059</cx:pt>
          <cx:pt idx="31460">3.6146372442398991</cx:pt>
          <cx:pt idx="31461">3.613298099885899</cx:pt>
          <cx:pt idx="31462">3.6130011711161312</cx:pt>
          <cx:pt idx="31463">3.6127829006105769</cx:pt>
          <cx:pt idx="31464">3.6121464301587878</cx:pt>
          <cx:pt idx="31465">3.6109269448806298</cx:pt>
          <cx:pt idx="31466">3.61051260679353</cx:pt>
          <cx:pt idx="31467">3.6076554379044738</cx:pt>
          <cx:pt idx="31468">3.6072738054043998</cx:pt>
          <cx:pt idx="31469">3.606414787536973</cx:pt>
          <cx:pt idx="31470">3.6056351420218831</cx:pt>
          <cx:pt idx="31471">3.6054902263195769</cx:pt>
          <cx:pt idx="31472">3.6048463056141391</cx:pt>
          <cx:pt idx="31473">3.6048448626833278</cx:pt>
          <cx:pt idx="31474">3.6030697593832421</cx:pt>
          <cx:pt idx="31475">3.6029394134841088</cx:pt>
          <cx:pt idx="31476">3.6027717042417402</cx:pt>
          <cx:pt idx="31477">3.6023984422238442</cx:pt>
          <cx:pt idx="31478">3.6022368341680431</cx:pt>
          <cx:pt idx="31479">3.6021422056822172</cx:pt>
          <cx:pt idx="31480">3.6016087313482981</cx:pt>
          <cx:pt idx="31481">3.600247822892475</cx:pt>
          <cx:pt idx="31482">3.6001615333302581</cx:pt>
          <cx:pt idx="31483">3.5993214423130229</cx:pt>
          <cx:pt idx="31484">3.5985331682892521</cx:pt>
          <cx:pt idx="31485">3.5973730676661111</cx:pt>
          <cx:pt idx="31486">3.5968830669473082</cx:pt>
          <cx:pt idx="31487">3.5967058809758998</cx:pt>
          <cx:pt idx="31488">3.595728641828821</cx:pt>
          <cx:pt idx="31489">3.5943191885640009</cx:pt>
          <cx:pt idx="31490">3.5940704235467278</cx:pt>
          <cx:pt idx="31491">3.5925885922831799</cx:pt>
          <cx:pt idx="31492">3.5915535339124212</cx:pt>
          <cx:pt idx="31493">3.5906993576725861</cx:pt>
          <cx:pt idx="31494">3.5904616218689891</cx:pt>
          <cx:pt idx="31495">3.589991715957781</cx:pt>
          <cx:pt idx="31496">3.5899175373644741</cx:pt>
          <cx:pt idx="31497">3.5888690976219659</cx:pt>
          <cx:pt idx="31498">3.5873914377531251</cx:pt>
          <cx:pt idx="31499">3.586600743471053</cx:pt>
          <cx:pt idx="31500">3.5860624244329631</cx:pt>
          <cx:pt idx="31501">3.5859351611483561</cx:pt>
          <cx:pt idx="31502">3.5855380789632689</cx:pt>
          <cx:pt idx="31503">3.5846648832611701</cx:pt>
          <cx:pt idx="31504">3.5817054304416618</cx:pt>
          <cx:pt idx="31505">3.5815723120804752</cx:pt>
          <cx:pt idx="31506">3.5808403904736599</cx:pt>
          <cx:pt idx="31507">3.5806630846808929</cx:pt>
          <cx:pt idx="31508">3.5800836629084629</cx:pt>
          <cx:pt idx="31509">3.5798421786497721</cx:pt>
          <cx:pt idx="31510">3.5791291479843719</cx:pt>
          <cx:pt idx="31511">3.5789574867136631</cx:pt>
          <cx:pt idx="31512">3.5787696339685251</cx:pt>
          <cx:pt idx="31513">3.578687124217601</cx:pt>
          <cx:pt idx="31514">3.578524935229304</cx:pt>
          <cx:pt idx="31515">3.5784353880603108</cx:pt>
          <cx:pt idx="31516">3.5782299730499831</cx:pt>
          <cx:pt idx="31517">3.577613327762263</cx:pt>
          <cx:pt idx="31518">3.5775184360850121</cx:pt>
          <cx:pt idx="31519">3.5770693628706609</cx:pt>
          <cx:pt idx="31520">3.5768769959254381</cx:pt>
          <cx:pt idx="31521">3.5765559568129071</cx:pt>
          <cx:pt idx="31522">3.575620791399857</cx:pt>
          <cx:pt idx="31523">3.575528267728175</cx:pt>
          <cx:pt idx="31524">3.5754822523510601</cx:pt>
          <cx:pt idx="31525">3.5743166568486848</cx:pt>
          <cx:pt idx="31526">3.5737335378499289</cx:pt>
          <cx:pt idx="31527">3.572795581506659</cx:pt>
          <cx:pt idx="31528">3.572484661129316</cx:pt>
          <cx:pt idx="31529">3.5720128224217138</cx:pt>
          <cx:pt idx="31530">3.5705771156725752</cx:pt>
          <cx:pt idx="31531">3.569623977315683</cx:pt>
          <cx:pt idx="31532">3.569171022884861</cx:pt>
          <cx:pt idx="31533">3.5686442186988758</cx:pt>
          <cx:pt idx="31534">3.5684027071845481</cx:pt>
          <cx:pt idx="31535">3.5679459440240771</cx:pt>
          <cx:pt idx="31536">3.567601408811016</cx:pt>
          <cx:pt idx="31537">3.5674034061920441</cx:pt>
          <cx:pt idx="31538">3.5664782832452131</cx:pt>
          <cx:pt idx="31539">3.565457736621338</cx:pt>
          <cx:pt idx="31540">3.5643793367826468</cx:pt>
          <cx:pt idx="31541">3.564297333208343</cx:pt>
          <cx:pt idx="31542">3.563371693345684</cx:pt>
          <cx:pt idx="31543">3.5627532600991438</cx:pt>
          <cx:pt idx="31544">3.562522524674645</cx:pt>
          <cx:pt idx="31545">3.562144576474243</cx:pt>
          <cx:pt idx="31546">3.561868196871206</cx:pt>
          <cx:pt idx="31547">3.5615513638259162</cx:pt>
          <cx:pt idx="31548">3.5605991462886109</cx:pt>
          <cx:pt idx="31549">3.5601407906188198</cx:pt>
          <cx:pt idx="31550">3.5596629531367019</cx:pt>
          <cx:pt idx="31551">3.5588955290698818</cx:pt>
          <cx:pt idx="31552">3.5588877202669429</cx:pt>
          <cx:pt idx="31553">3.5575533007849161</cx:pt>
          <cx:pt idx="31554">3.5575036989794242</cx:pt>
          <cx:pt idx="31555">3.5567831486384631</cx:pt>
          <cx:pt idx="31556">3.5567697680332739</cx:pt>
          <cx:pt idx="31557">3.5567153965818989</cx:pt>
          <cx:pt idx="31558">3.556463043237974</cx:pt>
          <cx:pt idx="31559">3.556387430502014</cx:pt>
          <cx:pt idx="31560">3.5559278226434561</cx:pt>
          <cx:pt idx="31561">3.555188302954511</cx:pt>
          <cx:pt idx="31562">3.5546180105327521</cx:pt>
          <cx:pt idx="31563">3.5544918623980148</cx:pt>
          <cx:pt idx="31564">3.5531600411468678</cx:pt>
          <cx:pt idx="31565">3.5525073310319581</cx:pt>
          <cx:pt idx="31566">3.551618363106154</cx:pt>
          <cx:pt idx="31567">3.5498901281782498</cx:pt>
          <cx:pt idx="31568">3.5495256163900399</cx:pt>
          <cx:pt idx="31569">3.54803387882541</cx:pt>
          <cx:pt idx="31570">3.5479501951857868</cx:pt>
          <cx:pt idx="31571">3.5473209750344248</cx:pt>
          <cx:pt idx="31572">3.546553014442877</cx:pt>
          <cx:pt idx="31573">3.5464224054142091</cx:pt>
          <cx:pt idx="31574">3.5463829485446619</cx:pt>
          <cx:pt idx="31575">3.5463181990002259</cx:pt>
          <cx:pt idx="31576">3.5456438302558331</cx:pt>
          <cx:pt idx="31577">3.545092723763601</cx:pt>
          <cx:pt idx="31578">3.5435179842231839</cx:pt>
          <cx:pt idx="31579">3.5433458352908809</cx:pt>
          <cx:pt idx="31580">3.542979420052923</cx:pt>
          <cx:pt idx="31581">3.5427353132479</cx:pt>
          <cx:pt idx="31582">3.5412713549286501</cx:pt>
          <cx:pt idx="31583">3.5409364162360468</cx:pt>
          <cx:pt idx="31584">3.5384596337204601</cx:pt>
          <cx:pt idx="31585">3.538320915688939</cx:pt>
          <cx:pt idx="31586">3.5379909555071278</cx:pt>
          <cx:pt idx="31587">3.537858470683358</cx:pt>
          <cx:pt idx="31588">3.5370813033101891</cx:pt>
          <cx:pt idx="31589">3.536661292977866</cx:pt>
          <cx:pt idx="31590">3.536342910115065</cx:pt>
          <cx:pt idx="31591">3.5357031684645688</cx:pt>
          <cx:pt idx="31592">3.5350083726411738</cx:pt>
          <cx:pt idx="31593">3.5340786484847091</cx:pt>
          <cx:pt idx="31594">3.5337128743809099</cx:pt>
          <cx:pt idx="31595">3.533648852928438</cx:pt>
          <cx:pt idx="31596">3.5331493795378379</cx:pt>
          <cx:pt idx="31597">3.5325308454169662</cx:pt>
          <cx:pt idx="31598">3.5321663539770092</cx:pt>
          <cx:pt idx="31599">3.5313973934362588</cx:pt>
          <cx:pt idx="31600">3.5311975296592948</cx:pt>
          <cx:pt idx="31601">3.5307697878282189</cx:pt>
          <cx:pt idx="31602">3.528741845766151</cx:pt>
          <cx:pt idx="31603">3.528441898726804</cx:pt>
          <cx:pt idx="31604">3.527960623744101</cx:pt>
          <cx:pt idx="31605">3.5276671365659782</cx:pt>
          <cx:pt idx="31606">3.5270909031466768</cx:pt>
          <cx:pt idx="31607">3.526941089715053</cx:pt>
          <cx:pt idx="31608">3.5269108523753898</cx:pt>
          <cx:pt idx="31609">3.526593636053263</cx:pt>
          <cx:pt idx="31610">3.5254417159944089</cx:pt>
          <cx:pt idx="31611">3.5251611148677409</cx:pt>
          <cx:pt idx="31612">3.524583043251158</cx:pt>
          <cx:pt idx="31613">3.5240483936207441</cx:pt>
          <cx:pt idx="31614">3.5236024052368982</cx:pt>
          <cx:pt idx="31615">3.523033080964511</cx:pt>
          <cx:pt idx="31616">3.5228739598070828</cx:pt>
          <cx:pt idx="31617">3.5228377068630921</cx:pt>
          <cx:pt idx="31618">3.522293389069981</cx:pt>
          <cx:pt idx="31619">3.5202072050447928</cx:pt>
          <cx:pt idx="31620">3.5201898308806361</cx:pt>
          <cx:pt idx="31621">3.520003391988392</cx:pt>
          <cx:pt idx="31622">3.519995720138513</cx:pt>
          <cx:pt idx="31623">3.5197765852467029</cx:pt>
          <cx:pt idx="31624">3.5171011767360301</cx:pt>
          <cx:pt idx="31625">3.516744337587586</cx:pt>
          <cx:pt idx="31626">3.515103919561362</cx:pt>
          <cx:pt idx="31627">3.514915864166984</cx:pt>
          <cx:pt idx="31628">3.5146076806547568</cx:pt>
          <cx:pt idx="31629">3.5144810575652921</cx:pt>
          <cx:pt idx="31630">3.5136054348777761</cx:pt>
          <cx:pt idx="31631">3.5115345731627632</cx:pt>
          <cx:pt idx="31632">3.5101494625201259</cx:pt>
          <cx:pt idx="31633">3.5098946787558578</cx:pt>
          <cx:pt idx="31634">3.5084774383571848</cx:pt>
          <cx:pt idx="31635">3.5074077261800629</cx:pt>
          <cx:pt idx="31636">3.5072651182528789</cx:pt>
          <cx:pt idx="31637">3.5068736027253808</cx:pt>
          <cx:pt idx="31638">3.5052590569077058</cx:pt>
          <cx:pt idx="31639">3.5049836302083959</cx:pt>
          <cx:pt idx="31640">3.5044862281351499</cx:pt>
          <cx:pt idx="31641">3.5039845371981611</cx:pt>
          <cx:pt idx="31642">3.5038751009683642</cx:pt>
          <cx:pt idx="31643">3.5038077410211641</cx:pt>
          <cx:pt idx="31644">3.5015591204707062</cx:pt>
          <cx:pt idx="31645">3.5013343066863238</cx:pt>
          <cx:pt idx="31646">3.5010794793296252</cx:pt>
          <cx:pt idx="31647">3.4999075584906429</cx:pt>
          <cx:pt idx="31648">3.4992481310658659</cx:pt>
          <cx:pt idx="31649">3.4980041944232898</cx:pt>
          <cx:pt idx="31650">3.4979163837739509</cx:pt>
          <cx:pt idx="31651">3.4977820033358809</cx:pt>
          <cx:pt idx="31652">3.497657736264316</cx:pt>
          <cx:pt idx="31653">3.4973985788304072</cx:pt>
          <cx:pt idx="31654">3.4968353062647659</cx:pt>
          <cx:pt idx="31655">3.4956651937615639</cx:pt>
          <cx:pt idx="31656">3.4954621898711671</cx:pt>
          <cx:pt idx="31657">3.4952203761309062</cx:pt>
          <cx:pt idx="31658">3.494864742947827</cx:pt>
          <cx:pt idx="31659">3.4939267030107191</cx:pt>
          <cx:pt idx="31660">3.4935844800383911</cx:pt>
          <cx:pt idx="31661">3.4928556739639909</cx:pt>
          <cx:pt idx="31662">3.4926609690030541</cx:pt>
          <cx:pt idx="31663">3.492521778775576</cx:pt>
          <cx:pt idx="31664">3.4921640718852252</cx:pt>
          <cx:pt idx="31665">3.4920975560005401</cx:pt>
          <cx:pt idx="31666">3.491630389358086</cx:pt>
          <cx:pt idx="31667">3.490910632664153</cx:pt>
          <cx:pt idx="31668">3.4896245621523119</cx:pt>
          <cx:pt idx="31669">3.4891738222026092</cx:pt>
          <cx:pt idx="31670">3.4877892642098862</cx:pt>
          <cx:pt idx="31671">3.4877244494674242</cx:pt>
          <cx:pt idx="31672">3.4869430885905239</cx:pt>
          <cx:pt idx="31673">3.4861376368499681</cx:pt>
          <cx:pt idx="31674">3.486085310587121</cx:pt>
          <cx:pt idx="31675">3.4856970981863249</cx:pt>
          <cx:pt idx="31676">3.4850866750758689</cx:pt>
          <cx:pt idx="31677">3.4834440155606452</cx:pt>
          <cx:pt idx="31678">3.482969993835912</cx:pt>
          <cx:pt idx="31679">3.4815264268679851</cx:pt>
          <cx:pt idx="31680">3.4808438277925799</cx:pt>
          <cx:pt idx="31681">3.4807144698634032</cx:pt>
          <cx:pt idx="31682">3.4799478981440251</cx:pt>
          <cx:pt idx="31683">3.479865678076405</cx:pt>
          <cx:pt idx="31684">3.4790974005489699</cx:pt>
          <cx:pt idx="31685">3.4789150318914159</cx:pt>
          <cx:pt idx="31686">3.4784425376654169</cx:pt>
          <cx:pt idx="31687">3.478358378374879</cx:pt>
          <cx:pt idx="31688">3.4782225977198968</cx:pt>
          <cx:pt idx="31689">3.4780154415918001</cx:pt>
          <cx:pt idx="31690">3.4767240916252029</cx:pt>
          <cx:pt idx="31691">3.4762210207138979</cx:pt>
          <cx:pt idx="31692">3.4760289710609551</cx:pt>
          <cx:pt idx="31693">3.475270102424636</cx:pt>
          <cx:pt idx="31694">3.4741342064549472</cx:pt>
          <cx:pt idx="31695">3.4736615424002268</cx:pt>
          <cx:pt idx="31696">3.4733773431195991</cx:pt>
          <cx:pt idx="31697">3.473197184165199</cx:pt>
          <cx:pt idx="31698">3.4723066360832862</cx:pt>
          <cx:pt idx="31699">3.4691596353427272</cx:pt>
          <cx:pt idx="31700">3.469098707959664</cx:pt>
          <cx:pt idx="31701">3.4689315776298408</cx:pt>
          <cx:pt idx="31702">3.4687062173447512</cx:pt>
          <cx:pt idx="31703">3.4682015425439041</cx:pt>
          <cx:pt idx="31704">3.4680993374242619</cx:pt>
          <cx:pt idx="31705">3.4671909890826131</cx:pt>
          <cx:pt idx="31706">3.4666076452043679</cx:pt>
          <cx:pt idx="31707">3.465975393591759</cx:pt>
          <cx:pt idx="31708">3.4645347910814328</cx:pt>
          <cx:pt idx="31709">3.4638291388204041</cx:pt>
          <cx:pt idx="31710">3.4629698883369908</cx:pt>
          <cx:pt idx="31711">3.4627218665556061</cx:pt>
          <cx:pt idx="31712">3.461836895080892</cx:pt>
          <cx:pt idx="31713">3.461671441889719</cx:pt>
          <cx:pt idx="31714">3.461526005253301</cx:pt>
          <cx:pt idx="31715">3.4606156813992932</cx:pt>
          <cx:pt idx="31716">3.4603338582596641</cx:pt>
          <cx:pt idx="31717">3.4601670844946448</cx:pt>
          <cx:pt idx="31718">3.4597972612526071</cx:pt>
          <cx:pt idx="31719">3.458730071273219</cx:pt>
          <cx:pt idx="31720">3.458594331814878</cx:pt>
          <cx:pt idx="31721">3.4577278938249179</cx:pt>
          <cx:pt idx="31722">3.4566441524082729</cx:pt>
          <cx:pt idx="31723">3.4566058165259519</cx:pt>
          <cx:pt idx="31724">3.456258636451536</cx:pt>
          <cx:pt idx="31725">3.455829082347051</cx:pt>
          <cx:pt idx="31726">3.4554426321072058</cx:pt>
          <cx:pt idx="31727">3.4553481770295789</cx:pt>
          <cx:pt idx="31728">3.4547338906992109</cx:pt>
          <cx:pt idx="31729">3.453988518206828</cx:pt>
          <cx:pt idx="31730">3.4532454377681749</cx:pt>
          <cx:pt idx="31731">3.4530119321080752</cx:pt>
          <cx:pt idx="31732">3.452956335541431</cx:pt>
          <cx:pt idx="31733">3.4528801921242902</cx:pt>
          <cx:pt idx="31734">3.4521727320032571</cx:pt>
          <cx:pt idx="31735">3.451911774259051</cx:pt>
          <cx:pt idx="31736">3.4509725103202888</cx:pt>
          <cx:pt idx="31737">3.4506763608552178</cx:pt>
          <cx:pt idx="31738">3.4496127713082281</cx:pt>
          <cx:pt idx="31739">3.4493169678762938</cx:pt>
          <cx:pt idx="31740">3.4485239634585021</cx:pt>
          <cx:pt idx="31741">3.447631898808833</cx:pt>
          <cx:pt idx="31742">3.44715481534248</cx:pt>
          <cx:pt idx="31743">3.4469766768652681</cx:pt>
          <cx:pt idx="31744">3.4461242025681722</cx:pt>
          <cx:pt idx="31745">3.4449478408989869</cx:pt>
          <cx:pt idx="31746">3.4448858217205598</cx:pt>
          <cx:pt idx="31747">3.4447966506505119</cx:pt>
          <cx:pt idx="31748">3.4444365166827109</cx:pt>
          <cx:pt idx="31749">3.4440218000965799</cx:pt>
          <cx:pt idx="31750">3.44214150115811</cx:pt>
          <cx:pt idx="31751">3.4421381464715699</cx:pt>
          <cx:pt idx="31752">3.4421352215408829</cx:pt>
          <cx:pt idx="31753">3.4412466567234188</cx:pt>
          <cx:pt idx="31754">3.4396251167116669</cx:pt>
          <cx:pt idx="31755">3.4393196258179319</cx:pt>
          <cx:pt idx="31756">3.4388056653756429</cx:pt>
          <cx:pt idx="31757">3.4383597230005258</cx:pt>
          <cx:pt idx="31758">3.4379195717054571</cx:pt>
          <cx:pt idx="31759">3.4377873629297682</cx:pt>
          <cx:pt idx="31760">3.4375720551435238</cx:pt>
          <cx:pt idx="31761">3.4374293408178089</cx:pt>
          <cx:pt idx="31762">3.4371214686473639</cx:pt>
          <cx:pt idx="31763">3.4366586019363452</cx:pt>
          <cx:pt idx="31764">3.4355383172436862</cx:pt>
          <cx:pt idx="31765">3.4331171431067351</cx:pt>
          <cx:pt idx="31766">3.4326417675906749</cx:pt>
          <cx:pt idx="31767">3.4319052493423539</cx:pt>
          <cx:pt idx="31768">3.4311730138852892</cx:pt>
          <cx:pt idx="31769">3.4303680571543951</cx:pt>
          <cx:pt idx="31770">3.4302163962730252</cx:pt>
          <cx:pt idx="31771">3.4296583597239318</cx:pt>
          <cx:pt idx="31772">3.4293756918103622</cx:pt>
          <cx:pt idx="31773">3.4292324804107812</cx:pt>
          <cx:pt idx="31774">3.429014454844233</cx:pt>
          <cx:pt idx="31775">3.4288028921671412</cx:pt>
          <cx:pt idx="31776">3.4284815337711598</cx:pt>
          <cx:pt idx="31777">3.4280085194166068</cx:pt>
          <cx:pt idx="31778">3.4279214656765671</cx:pt>
          <cx:pt idx="31779">3.427345347880514</cx:pt>
          <cx:pt idx="31780">3.4266571962500172</cx:pt>
          <cx:pt idx="31781">3.426407750922889</cx:pt>
          <cx:pt idx="31782">3.4263978496040779</cx:pt>
          <cx:pt idx="31783">3.4260731590138498</cx:pt>
          <cx:pt idx="31784">3.4256644853271609</cx:pt>
          <cx:pt idx="31785">3.4256350188723719</cx:pt>
          <cx:pt idx="31786">3.4239672992059988</cx:pt>
          <cx:pt idx="31787">3.4238774037684752</cx:pt>
          <cx:pt idx="31788">3.4237250208911552</cx:pt>
          <cx:pt idx="31789">3.4221360471346518</cx:pt>
          <cx:pt idx="31790">3.4204230877206729</cx:pt>
          <cx:pt idx="31791">3.4200647354207621</cx:pt>
          <cx:pt idx="31792">3.4199585158810462</cx:pt>
          <cx:pt idx="31793">3.4199238179387388</cx:pt>
          <cx:pt idx="31794">3.419605100720033</cx:pt>
          <cx:pt idx="31795">3.419157221637187</cx:pt>
          <cx:pt idx="31796">3.419105808444717</cx:pt>
          <cx:pt idx="31797">3.418274675456678</cx:pt>
          <cx:pt idx="31798">3.4173278009853778</cx:pt>
          <cx:pt idx="31799">3.4169986481725081</cx:pt>
          <cx:pt idx="31800">3.4169109259719681</cx:pt>
          <cx:pt idx="31801">3.4169000589542389</cx:pt>
          <cx:pt idx="31802">3.416718386587311</cx:pt>
          <cx:pt idx="31803">3.4166113720637581</cx:pt>
          <cx:pt idx="31804">3.4162972277177719</cx:pt>
          <cx:pt idx="31805">3.4162803524136591</cx:pt>
          <cx:pt idx="31806">3.4153219531208689</cx:pt>
          <cx:pt idx="31807">3.4143395593966841</cx:pt>
          <cx:pt idx="31808">3.414021245768625</cx:pt>
          <cx:pt idx="31809">3.414001944736448</cx:pt>
          <cx:pt idx="31810">3.4135854893466981</cx:pt>
          <cx:pt idx="31811">3.412209431750219</cx:pt>
          <cx:pt idx="31812">3.4120248835107412</cx:pt>
          <cx:pt idx="31813">3.4108533650644688</cx:pt>
          <cx:pt idx="31814">3.4101312526845078</cx:pt>
          <cx:pt idx="31815">3.409900756618776</cx:pt>
          <cx:pt idx="31816">3.4058901925520471</cx:pt>
          <cx:pt idx="31817">3.4058116935954841</cx:pt>
          <cx:pt idx="31818">3.405305699422934</cx:pt>
          <cx:pt idx="31819">3.4042263637939798</cx:pt>
          <cx:pt idx="31820">3.4031742407702041</cx:pt>
          <cx:pt idx="31821">3.4018928518390892</cx:pt>
          <cx:pt idx="31822">3.4012098074606789</cx:pt>
          <cx:pt idx="31823">3.4003371274805612</cx:pt>
          <cx:pt idx="31824">3.399325173737556</cx:pt>
          <cx:pt idx="31825">3.3983629673457298</cx:pt>
          <cx:pt idx="31826">3.398312665238262</cx:pt>
          <cx:pt idx="31827">3.3978470621536769</cx:pt>
          <cx:pt idx="31828">3.3976529077432911</cx:pt>
          <cx:pt idx="31829">3.3975919924671478</cx:pt>
          <cx:pt idx="31830">3.397584712940009</cx:pt>
          <cx:pt idx="31831">3.3972115557208689</cx:pt>
          <cx:pt idx="31832">3.3964807877399679</cx:pt>
          <cx:pt idx="31833">3.395807963270554</cx:pt>
          <cx:pt idx="31834">3.3952210917222092</cx:pt>
          <cx:pt idx="31835">3.3947709788409051</cx:pt>
          <cx:pt idx="31836">3.3943968060376881</cx:pt>
          <cx:pt idx="31837">3.3939101680017529</cx:pt>
          <cx:pt idx="31838">3.393754843332764</cx:pt>
          <cx:pt idx="31839">3.3929283854905332</cx:pt>
          <cx:pt idx="31840">3.3917999803925638</cx:pt>
          <cx:pt idx="31841">3.3913451366444378</cx:pt>
          <cx:pt idx="31842">3.3911186778649158</cx:pt>
          <cx:pt idx="31843">3.390819963412357</cx:pt>
          <cx:pt idx="31844">3.38962652310276</cx:pt>
          <cx:pt idx="31845">3.3892084793729649</cx:pt>
          <cx:pt idx="31846">3.388761782429305</cx:pt>
          <cx:pt idx="31847">3.3880484727173532</cx:pt>
          <cx:pt idx="31848">3.387612447426926</cx:pt>
          <cx:pt idx="31849">3.3874553800649481</cx:pt>
          <cx:pt idx="31850">3.3868874505708728</cx:pt>
          <cx:pt idx="31851">3.3850372588155748</cx:pt>
          <cx:pt idx="31852">3.3848017908176189</cx:pt>
          <cx:pt idx="31853">3.3841535566414929</cx:pt>
          <cx:pt idx="31854">3.3839437172989739</cx:pt>
          <cx:pt idx="31855">3.38300646343481</cx:pt>
          <cx:pt idx="31856">3.382296806372326</cx:pt>
          <cx:pt idx="31857">3.3815392040503629</cx:pt>
          <cx:pt idx="31858">3.3814493064406901</cx:pt>
          <cx:pt idx="31859">3.3812001666384881</cx:pt>
          <cx:pt idx="31860">3.3802222978207981</cx:pt>
          <cx:pt idx="31861">3.3785400585344352</cx:pt>
          <cx:pt idx="31862">3.3784422556757958</cx:pt>
          <cx:pt idx="31863">3.377561537205545</cx:pt>
          <cx:pt idx="31864">3.3774647157401061</cx:pt>
          <cx:pt idx="31865">3.3772178709563012</cx:pt>
          <cx:pt idx="31866">3.3770398185784081</cx:pt>
          <cx:pt idx="31867">3.3769571475192328</cx:pt>
          <cx:pt idx="31868">3.3767805564757172</cx:pt>
          <cx:pt idx="31869">3.3762140539629462</cx:pt>
          <cx:pt idx="31870">3.3760152509742869</cx:pt>
          <cx:pt idx="31871">3.375991703871954</cx:pt>
          <cx:pt idx="31872">3.3759858934562761</cx:pt>
          <cx:pt idx="31873">3.3750904147860288</cx:pt>
          <cx:pt idx="31874">3.374590008638779</cx:pt>
          <cx:pt idx="31875">3.3740000041300142</cx:pt>
          <cx:pt idx="31876">3.3737221782074021</cx:pt>
          <cx:pt idx="31877">3.3737142496343959</cx:pt>
          <cx:pt idx="31878">3.373146734413766</cx:pt>
          <cx:pt idx="31879">3.373034952039156</cx:pt>
          <cx:pt idx="31880">3.3728698159927042</cx:pt>
          <cx:pt idx="31881">3.3724245172268348</cx:pt>
          <cx:pt idx="31882">3.3718597973175939</cx:pt>
          <cx:pt idx="31883">3.3715015666494108</cx:pt>
          <cx:pt idx="31884">3.3713413611545322</cx:pt>
          <cx:pt idx="31885">3.370975357047187</cx:pt>
          <cx:pt idx="31886">3.369230616402509</cx:pt>
          <cx:pt idx="31887">3.368982271593381</cx:pt>
          <cx:pt idx="31888">3.368746778282782</cx:pt>
          <cx:pt idx="31889">3.3684158596240832</cx:pt>
          <cx:pt idx="31890">3.367979159749158</cx:pt>
          <cx:pt idx="31891">3.3655369691934909</cx:pt>
          <cx:pt idx="31892">3.364863227829908</cx:pt>
          <cx:pt idx="31893">3.364549716824567</cx:pt>
          <cx:pt idx="31894">3.3640458344279169</cx:pt>
          <cx:pt idx="31895">3.3634951154912001</cx:pt>
          <cx:pt idx="31896">3.3634704598841298</cx:pt>
          <cx:pt idx="31897">3.363232656760287</cx:pt>
          <cx:pt idx="31898">3.3620081720812451</cx:pt>
          <cx:pt idx="31899">3.3615795609273769</cx:pt>
          <cx:pt idx="31900">3.359813065224218</cx:pt>
          <cx:pt idx="31901">3.359023508298657</cx:pt>
          <cx:pt idx="31902">3.358963399479213</cx:pt>
          <cx:pt idx="31903">3.356628254375305</cx:pt>
          <cx:pt idx="31904">3.3554962670143929</cx:pt>
          <cx:pt idx="31905">3.3554854566923109</cx:pt>
          <cx:pt idx="31906">3.3551764970415712</cx:pt>
          <cx:pt idx="31907">3.3551138540231151</cx:pt>
          <cx:pt idx="31908">3.3549292877648238</cx:pt>
          <cx:pt idx="31909">3.354014485677471</cx:pt>
          <cx:pt idx="31910">3.353483445798731</cx:pt>
          <cx:pt idx="31911">3.3517540515331601</cx:pt>
          <cx:pt idx="31912">3.3508390929734229</cx:pt>
          <cx:pt idx="31913">3.350735347325315</cx:pt>
          <cx:pt idx="31914">3.34966414407686</cx:pt>
          <cx:pt idx="31915">3.348824785602142</cx:pt>
          <cx:pt idx="31916">3.348417122774257</cx:pt>
          <cx:pt idx="31917">3.3481683405395271</cx:pt>
          <cx:pt idx="31918">3.3477651119242871</cx:pt>
          <cx:pt idx="31919">3.3457170791248081</cx:pt>
          <cx:pt idx="31920">3.3448507409532731</cx:pt>
          <cx:pt idx="31921">3.3442895057200341</cx:pt>
          <cx:pt idx="31922">3.343151073287987</cx:pt>
          <cx:pt idx="31923">3.3417089298053151</cx:pt>
          <cx:pt idx="31924">3.340858842521456</cx:pt>
          <cx:pt idx="31925">3.340413594481225</cx:pt>
          <cx:pt idx="31926">3.339771904746522</cx:pt>
          <cx:pt idx="31927">3.3393723495344978</cx:pt>
          <cx:pt idx="31928">3.3375018997226569</cx:pt>
          <cx:pt idx="31929">3.3374557462044439</cx:pt>
          <cx:pt idx="31930">3.3369117228822378</cx:pt>
          <cx:pt idx="31931">3.336464872171983</cx:pt>
          <cx:pt idx="31932">3.3358208962357438</cx:pt>
          <cx:pt idx="31933">3.33558314339502</cx:pt>
          <cx:pt idx="31934">3.3352983001393559</cx:pt>
          <cx:pt idx="31935">3.3352476975618011</cx:pt>
          <cx:pt idx="31936">3.3350127306992392</cx:pt>
          <cx:pt idx="31937">3.334389908256107</cx:pt>
          <cx:pt idx="31938">3.3340870869285681</cx:pt>
          <cx:pt idx="31939">3.3336592442692252</cx:pt>
          <cx:pt idx="31940">3.3335962945387609</cx:pt>
          <cx:pt idx="31941">3.3313453034080629</cx:pt>
          <cx:pt idx="31942">3.33069564938048</cx:pt>
          <cx:pt idx="31943">3.3302229443603388</cx:pt>
          <cx:pt idx="31944">3.3302205166997578</cx:pt>
          <cx:pt idx="31945">3.3299162603091919</cx:pt>
          <cx:pt idx="31946">3.3297882691523331</cx:pt>
          <cx:pt idx="31947">3.3294990568345888</cx:pt>
          <cx:pt idx="31948">3.328650498553253</cx:pt>
          <cx:pt idx="31949">3.3284948555507259</cx:pt>
          <cx:pt idx="31950">3.3277225412156368</cx:pt>
          <cx:pt idx="31951">3.3270965582645848</cx:pt>
          <cx:pt idx="31952">3.3268312902529971</cx:pt>
          <cx:pt idx="31953">3.3267221741781232</cx:pt>
          <cx:pt idx="31954">3.3253039570389031</cx:pt>
          <cx:pt idx="31955">3.3252197502125829</cx:pt>
          <cx:pt idx="31956">3.3239774704310832</cx:pt>
          <cx:pt idx="31957">3.3236171912671768</cx:pt>
          <cx:pt idx="31958">3.3223018109302691</cx:pt>
          <cx:pt idx="31959">3.320289289197206</cx:pt>
          <cx:pt idx="31960">3.32025507034552</cx:pt>
          <cx:pt idx="31961">3.3201530385257119</cx:pt>
          <cx:pt idx="31962">3.3199021748131812</cx:pt>
          <cx:pt idx="31963">3.3194244341750809</cx:pt>
          <cx:pt idx="31964">3.3193048023309699</cx:pt>
          <cx:pt idx="31965">3.31897317126966</cx:pt>
          <cx:pt idx="31966">3.3184852282810771</cx:pt>
          <cx:pt idx="31967">3.3178001820070091</cx:pt>
          <cx:pt idx="31968">3.3171751603347408</cx:pt>
          <cx:pt idx="31969">3.3170059275618899</cx:pt>
          <cx:pt idx="31970">3.3166869168855921</cx:pt>
          <cx:pt idx="31971">3.315828118231547</cx:pt>
          <cx:pt idx="31972">3.315211649187551</cx:pt>
          <cx:pt idx="31973">3.3148113997506621</cx:pt>
          <cx:pt idx="31974">3.3144856031936629</cx:pt>
          <cx:pt idx="31975">3.3114447626414898</cx:pt>
          <cx:pt idx="31976">3.3112330140590909</cx:pt>
          <cx:pt idx="31977">3.3102404009775528</cx:pt>
          <cx:pt idx="31978">3.3085020184558962</cx:pt>
          <cx:pt idx="31979">3.3078460388719311</cx:pt>
          <cx:pt idx="31980">3.307285732740711</cx:pt>
          <cx:pt idx="31981">3.307030147071206</cx:pt>
          <cx:pt idx="31982">3.306131546579826</cx:pt>
          <cx:pt idx="31983">3.30574232955327</cx:pt>
          <cx:pt idx="31984">3.3051902640822819</cx:pt>
          <cx:pt idx="31985">3.3047895285693949</cx:pt>
          <cx:pt idx="31986">3.3046702723947732</cx:pt>
          <cx:pt idx="31987">3.3045090196005629</cx:pt>
          <cx:pt idx="31988">3.303773162622166</cx:pt>
          <cx:pt idx="31989">3.3035221391697229</cx:pt>
          <cx:pt idx="31990">3.3030694638441882</cx:pt>
          <cx:pt idx="31991">3.3022085612599121</cx:pt>
          <cx:pt idx="31992">3.302162088405737</cx:pt>
          <cx:pt idx="31993">3.3020028310047809</cx:pt>
          <cx:pt idx="31994">3.3018804991659061</cx:pt>
          <cx:pt idx="31995">3.3008705124039341</cx:pt>
          <cx:pt idx="31996">3.300350442033126</cx:pt>
          <cx:pt idx="31997">3.2981298100980649</cx:pt>
          <cx:pt idx="31998">3.2978416454463351</cx:pt>
          <cx:pt idx="31999">3.296706801617066</cx:pt>
          <cx:pt idx="32000">3.2951040649456411</cx:pt>
          <cx:pt idx="32001">3.2945845929796631</cx:pt>
          <cx:pt idx="32002">3.2941748406421021</cx:pt>
          <cx:pt idx="32003">3.2929283032787411</cx:pt>
          <cx:pt idx="32004">3.29270058629431</cx:pt>
          <cx:pt idx="32005">3.292032423845896</cx:pt>
          <cx:pt idx="32006">3.290778072504557</cx:pt>
          <cx:pt idx="32007">3.290208300870705</cx:pt>
          <cx:pt idx="32008">3.2898680183926232</cx:pt>
          <cx:pt idx="32009">3.289513734894951</cx:pt>
          <cx:pt idx="32010">3.2893996914632089</cx:pt>
          <cx:pt idx="32011">3.2888733830125738</cx:pt>
          <cx:pt idx="32012">3.288856654407093</cx:pt>
          <cx:pt idx="32013">3.2885670917240701</cx:pt>
          <cx:pt idx="32014">3.2861302436126452</cx:pt>
          <cx:pt idx="32015">3.2859865001392969</cx:pt>
          <cx:pt idx="32016">3.2849202749290298</cx:pt>
          <cx:pt idx="32017">3.2848010078184799</cx:pt>
          <cx:pt idx="32018">3.2842922748556451</cx:pt>
          <cx:pt idx="32019">3.282518745043248</cx:pt>
          <cx:pt idx="32020">3.282382899778904</cx:pt>
          <cx:pt idx="32021">3.2820081973501298</cx:pt>
          <cx:pt idx="32022">3.2816155440502501</cx:pt>
          <cx:pt idx="32023">3.2816134119694289</cx:pt>
          <cx:pt idx="32024">3.2811540081017752</cx:pt>
          <cx:pt idx="32025">3.28086158330485</cx:pt>
          <cx:pt idx="32026">3.2804963734588108</cx:pt>
          <cx:pt idx="32027">3.280275783434401</cx:pt>
          <cx:pt idx="32028">3.280224836791783</cx:pt>
          <cx:pt idx="32029">3.279586217306337</cx:pt>
          <cx:pt idx="32030">3.278724492750583</cx:pt>
          <cx:pt idx="32031">3.278573364054481</cx:pt>
          <cx:pt idx="32032">3.276585130628404</cx:pt>
          <cx:pt idx="32033">3.2764334931721431</cx:pt>
          <cx:pt idx="32034">3.2759511915874011</cx:pt>
          <cx:pt idx="32035">3.2737859901158162</cx:pt>
          <cx:pt idx="32036">3.273045263971794</cx:pt>
          <cx:pt idx="32037">3.2729733594708792</cx:pt>
          <cx:pt idx="32038">3.2708010328620341</cx:pt>
          <cx:pt idx="32039">3.2679596887802371</cx:pt>
          <cx:pt idx="32040">3.2676773871038911</cx:pt>
          <cx:pt idx="32041">3.267064338576239</cx:pt>
          <cx:pt idx="32042">3.266975362092174</cx:pt>
          <cx:pt idx="32043">3.2667741953647611</cx:pt>
          <cx:pt idx="32044">3.2658038311413891</cx:pt>
          <cx:pt idx="32045">3.2657308800428462</cx:pt>
          <cx:pt idx="32046">3.265153114896497</cx:pt>
          <cx:pt idx="32047">3.263723101016299</cx:pt>
          <cx:pt idx="32048">3.2636559734777681</cx:pt>
          <cx:pt idx="32049">3.263312552353562</cx:pt>
          <cx:pt idx="32050">3.2631085837100269</cx:pt>
          <cx:pt idx="32051">3.2622193746162291</cx:pt>
          <cx:pt idx="32052">3.262103516305273</cx:pt>
          <cx:pt idx="32053">3.261702359466796</cx:pt>
          <cx:pt idx="32054">3.2608872511104852</cx:pt>
          <cx:pt idx="32055">3.2581552899531441</cx:pt>
          <cx:pt idx="32056">3.2572484470919729</cx:pt>
          <cx:pt idx="32057">3.2571028345276298</cx:pt>
          <cx:pt idx="32058">3.256499734732524</cx:pt>
          <cx:pt idx="32059">3.2558540672874772</cx:pt>
          <cx:pt idx="32060">3.2558343210075309</cx:pt>
          <cx:pt idx="32061">3.2552136627069661</cx:pt>
          <cx:pt idx="32062">3.2542177898951339</cx:pt>
          <cx:pt idx="32063">3.2532435176795942</cx:pt>
          <cx:pt idx="32064">3.252816757044048</cx:pt>
          <cx:pt idx="32065">3.2523054238411668</cx:pt>
          <cx:pt idx="32066">3.250470173854664</cx:pt>
          <cx:pt idx="32067">3.250439609534896</cx:pt>
          <cx:pt idx="32068">3.249910271051538</cx:pt>
          <cx:pt idx="32069">3.2489597491541029</cx:pt>
          <cx:pt idx="32070">3.2486631898689682</cx:pt>
          <cx:pt idx="32071">3.2483395062651281</cx:pt>
          <cx:pt idx="32072">3.2470427968339148</cx:pt>
          <cx:pt idx="32073">3.2465117696717471</cx:pt>
          <cx:pt idx="32074">3.2463581635868639</cx:pt>
          <cx:pt idx="32075">3.2461729124805192</cx:pt>
          <cx:pt idx="32076">3.245922248973903</cx:pt>
          <cx:pt idx="32077">3.2444645620827388</cx:pt>
          <cx:pt idx="32078">3.2443461591262079</cx:pt>
          <cx:pt idx="32079">3.244000163700385</cx:pt>
          <cx:pt idx="32080">3.2433558069224491</cx:pt>
          <cx:pt idx="32081">3.2429264108240439</cx:pt>
          <cx:pt idx="32082">3.2425945725072989</cx:pt>
          <cx:pt idx="32083">3.2420779589008029</cx:pt>
          <cx:pt idx="32084">3.24111205298246</cx:pt>
          <cx:pt idx="32085">3.2396211054291162</cx:pt>
          <cx:pt idx="32086">3.2386408352928409</cx:pt>
          <cx:pt idx="32087">3.2376049197063099</cx:pt>
          <cx:pt idx="32088">3.2361144933818711</cx:pt>
          <cx:pt idx="32089">3.236086735880217</cx:pt>
          <cx:pt idx="32090">3.2351833548282491</cx:pt>
          <cx:pt idx="32091">3.2350435485786679</cx:pt>
          <cx:pt idx="32092">3.2332223143242351</cx:pt>
          <cx:pt idx="32093">3.2313817224345152</cx:pt>
          <cx:pt idx="32094">3.2308224782739039</cx:pt>
          <cx:pt idx="32095">3.230773551471402</cx:pt>
          <cx:pt idx="32096">3.2304588177651752</cx:pt>
          <cx:pt idx="32097">3.2303366546455359</cx:pt>
          <cx:pt idx="32098">3.229263874329368</cx:pt>
          <cx:pt idx="32099">3.2289012063977012</cx:pt>
          <cx:pt idx="32100">3.228357783726779</cx:pt>
          <cx:pt idx="32101">3.2280785428692682</cx:pt>
          <cx:pt idx="32102">3.228075246484869</cx:pt>
          <cx:pt idx="32103">3.2277627576066412</cx:pt>
          <cx:pt idx="32104">3.2273588205796182</cx:pt>
          <cx:pt idx="32105">3.2272028028304072</cx:pt>
          <cx:pt idx="32106">3.2257978880072589</cx:pt>
          <cx:pt idx="32107">3.2257272635414358</cx:pt>
          <cx:pt idx="32108">3.2249344182381421</cx:pt>
          <cx:pt idx="32109">3.2248698328833112</cx:pt>
          <cx:pt idx="32110">3.2240732297215962</cx:pt>
          <cx:pt idx="32111">3.2237807794445899</cx:pt>
          <cx:pt idx="32112">3.2236172415419091</cx:pt>
          <cx:pt idx="32113">3.2232016087789308</cx:pt>
          <cx:pt idx="32114">3.2230368753883729</cx:pt>
          <cx:pt idx="32115">3.2221437240899218</cx:pt>
          <cx:pt idx="32116">3.22116821389473</cx:pt>
          <cx:pt idx="32117">3.2210013316819941</cx:pt>
          <cx:pt idx="32118">3.220311566496306</cx:pt>
          <cx:pt idx="32119">3.2185482159215</cx:pt>
          <cx:pt idx="32120">3.21739668861788</cx:pt>
          <cx:pt idx="32121">3.2173850297833981</cx:pt>
          <cx:pt idx="32122">3.2172948545223772</cx:pt>
          <cx:pt idx="32123">3.2162740382720658</cx:pt>
          <cx:pt idx="32124">3.215893380639018</cx:pt>
          <cx:pt idx="32125">3.2158639695708349</cx:pt>
          <cx:pt idx="32126">3.2147935133229288</cx:pt>
          <cx:pt idx="32127">3.2146400413687362</cx:pt>
          <cx:pt idx="32128">3.21446548485727</cx:pt>
          <cx:pt idx="32129">3.214054490566097</cx:pt>
          <cx:pt idx="32130">3.2127690780526188</cx:pt>
          <cx:pt idx="32131">3.21262056808269</cx:pt>
          <cx:pt idx="32132">3.2124272261588769</cx:pt>
          <cx:pt idx="32133">3.2123058780646412</cx:pt>
          <cx:pt idx="32134">3.211614725031104</cx:pt>
          <cx:pt idx="32135">3.2110824852611808</cx:pt>
          <cx:pt idx="32136">3.2103233163225231</cx:pt>
          <cx:pt idx="32137">3.209955439117278</cx:pt>
          <cx:pt idx="32138">3.20985202095091</cx:pt>
          <cx:pt idx="32139">3.209292501476761</cx:pt>
          <cx:pt idx="32140">3.2089594787763032</cx:pt>
          <cx:pt idx="32141">3.2075079993781959</cx:pt>
          <cx:pt idx="32142">3.207073444053588</cx:pt>
          <cx:pt idx="32143">3.2070295134322429</cx:pt>
          <cx:pt idx="32144">3.2066680374234671</cx:pt>
          <cx:pt idx="32145">3.205451008262874</cx:pt>
          <cx:pt idx="32146">3.2054312452812601</cx:pt>
          <cx:pt idx="32147">3.2036556648266519</cx:pt>
          <cx:pt idx="32148">3.2033581431271378</cx:pt>
          <cx:pt idx="32149">3.202298138790836</cx:pt>
          <cx:pt idx="32150">3.200545478530302</cx:pt>
          <cx:pt idx="32151">3.1996545054630721</cx:pt>
          <cx:pt idx="32152">3.1988345974097969</cx:pt>
          <cx:pt idx="32153">3.198456648983615</cx:pt>
          <cx:pt idx="32154">3.198015834655425</cx:pt>
          <cx:pt idx="32155">3.19797715943943</cx:pt>
          <cx:pt idx="32156">3.196789840149965</cx:pt>
          <cx:pt idx="32157">3.196752859906967</cx:pt>
          <cx:pt idx="32158">3.1966230549578492</cx:pt>
          <cx:pt idx="32159">3.1964967753955471</cx:pt>
          <cx:pt idx="32160">3.1962811711995842</cx:pt>
          <cx:pt idx="32161">3.1954429169859631</cx:pt>
          <cx:pt idx="32162">3.1948375699257729</cx:pt>
          <cx:pt idx="32163">3.1936581110515978</cx:pt>
          <cx:pt idx="32164">3.1936575790925121</cx:pt>
          <cx:pt idx="32165">3.1933319688364352</cx:pt>
          <cx:pt idx="32166">3.1920644310973598</cx:pt>
          <cx:pt idx="32167">3.1915092679332022</cx:pt>
          <cx:pt idx="32168">3.1907812459946872</cx:pt>
          <cx:pt idx="32169">3.1901427022419431</cx:pt>
          <cx:pt idx="32170">3.1889098405015939</cx:pt>
          <cx:pt idx="32171">3.188264036739787</cx:pt>
          <cx:pt idx="32172">3.1874070546781641</cx:pt>
          <cx:pt idx="32173">3.187321672748689</cx:pt>
          <cx:pt idx="32174">3.1872599513341049</cx:pt>
          <cx:pt idx="32175">3.1857482396655712</cx:pt>
          <cx:pt idx="32176">3.1847610452140578</cx:pt>
          <cx:pt idx="32177">3.1847309167945732</cx:pt>
          <cx:pt idx="32178">3.1846478850076729</cx:pt>
          <cx:pt idx="32179">3.184288825354519</cx:pt>
          <cx:pt idx="32180">3.183977936789685</cx:pt>
          <cx:pt idx="32181">3.1837782328221662</cx:pt>
          <cx:pt idx="32182">3.1813006191919988</cx:pt>
          <cx:pt idx="32183">3.1806021409195102</cx:pt>
          <cx:pt idx="32184">3.1799221390661438</cx:pt>
          <cx:pt idx="32185">3.179355172471916</cx:pt>
          <cx:pt idx="32186">3.1793374476837561</cx:pt>
          <cx:pt idx="32187">3.1787970059394879</cx:pt>
          <cx:pt idx="32188">3.1785740000518681</cx:pt>
          <cx:pt idx="32189">3.1785270063562541</cx:pt>
          <cx:pt idx="32190">3.1779943013676522</cx:pt>
          <cx:pt idx="32191">3.1779778476891201</cx:pt>
          <cx:pt idx="32192">3.177572712844758</cx:pt>
          <cx:pt idx="32193">3.1766317125250079</cx:pt>
          <cx:pt idx="32194">3.176054808677629</cx:pt>
          <cx:pt idx="32195">3.1747746799168319</cx:pt>
          <cx:pt idx="32196">3.1733618976345128</cx:pt>
          <cx:pt idx="32197">3.1719388549500782</cx:pt>
          <cx:pt idx="32198">3.1700404260857011</cx:pt>
          <cx:pt idx="32199">3.1693202171998109</cx:pt>
          <cx:pt idx="32200">3.1692907627127451</cx:pt>
          <cx:pt idx="32201">3.1682267529319121</cx:pt>
          <cx:pt idx="32202">3.1670535427747319</cx:pt>
          <cx:pt idx="32203">3.1668879995299721</cx:pt>
          <cx:pt idx="32204">3.1654271012719342</cx:pt>
          <cx:pt idx="32205">3.165176662709011</cx:pt>
          <cx:pt idx="32206">3.1650527549393259</cx:pt>
          <cx:pt idx="32207">3.1650370233642628</cx:pt>
          <cx:pt idx="32208">3.1644872273692801</cx:pt>
          <cx:pt idx="32209">3.164131824623063</cx:pt>
          <cx:pt idx="32210">3.1633745791811392</cx:pt>
          <cx:pt idx="32211">3.1628834465870539</cx:pt>
          <cx:pt idx="32212">3.1622623166401671</cx:pt>
          <cx:pt idx="32213">3.1621106800167449</cx:pt>
          <cx:pt idx="32214">3.162069988234931</cx:pt>
          <cx:pt idx="32215">3.1619053300369009</cx:pt>
          <cx:pt idx="32216">3.1618433794842118</cx:pt>
          <cx:pt idx="32217">3.1617885837934869</cx:pt>
          <cx:pt idx="32218">3.1615896197604618</cx:pt>
          <cx:pt idx="32219">3.161545712110899</cx:pt>
          <cx:pt idx="32220">3.1612787302300092</cx:pt>
          <cx:pt idx="32221">3.1610277862986562</cx:pt>
          <cx:pt idx="32222">3.1592581726619442</cx:pt>
          <cx:pt idx="32223">3.158816279032119</cx:pt>
          <cx:pt idx="32224">3.1580338970153101</cx:pt>
          <cx:pt idx="32225">3.1574190439167991</cx:pt>
          <cx:pt idx="32226">3.1566741481056719</cx:pt>
          <cx:pt idx="32227">3.156473751311351</cx:pt>
          <cx:pt idx="32228">3.155557484560696</cx:pt>
          <cx:pt idx="32229">3.1554095716696109</cx:pt>
          <cx:pt idx="32230">3.1530179784797352</cx:pt>
          <cx:pt idx="32231">3.1517673812580771</cx:pt>
          <cx:pt idx="32232">3.151640027881307</cx:pt>
          <cx:pt idx="32233">3.1511001181651719</cx:pt>
          <cx:pt idx="32234">3.1509359051069792</cx:pt>
          <cx:pt idx="32235">3.149407020275838</cx:pt>
          <cx:pt idx="32236">3.1485605497170379</cx:pt>
          <cx:pt idx="32237">3.148496384602482</cx:pt>
          <cx:pt idx="32238">3.1469526430369661</cx:pt>
          <cx:pt idx="32239">3.1462032301201219</cx:pt>
          <cx:pt idx="32240">3.146017650244902</cx:pt>
          <cx:pt idx="32241">3.1458916537827091</cx:pt>
          <cx:pt idx="32242">3.1451414196973801</cx:pt>
          <cx:pt idx="32243">3.1446403174343791</cx:pt>
          <cx:pt idx="32244">3.1441757524469289</cx:pt>
          <cx:pt idx="32245">3.1440160174351619</cx:pt>
          <cx:pt idx="32246">3.1440127928176911</cx:pt>
          <cx:pt idx="32247">3.1420040794867981</cx:pt>
          <cx:pt idx="32248">3.141004153238995</cx:pt>
          <cx:pt idx="32249">3.1400067968187741</cx:pt>
          <cx:pt idx="32250">3.13975007572206</cx:pt>
          <cx:pt idx="32251">3.1391336887509431</cx:pt>
          <cx:pt idx="32252">3.139114691809731</cx:pt>
          <cx:pt idx="32253">3.138988105250899</cx:pt>
          <cx:pt idx="32254">3.138675020775807</cx:pt>
          <cx:pt idx="32255">3.1385627375256511</cx:pt>
          <cx:pt idx="32256">3.1381683337745119</cx:pt>
          <cx:pt idx="32257">3.1379720344732762</cx:pt>
          <cx:pt idx="32258">3.1377805823862599</cx:pt>
          <cx:pt idx="32259">3.137307886369475</cx:pt>
          <cx:pt idx="32260">3.136571654036143</cx:pt>
          <cx:pt idx="32261">3.1364153782141861</cx:pt>
          <cx:pt idx="32262">3.134933063883417</cx:pt>
          <cx:pt idx="32263">3.133382014509102</cx:pt>
          <cx:pt idx="32264">3.1326625235519261</cx:pt>
          <cx:pt idx="32265">3.131927782960251</cx:pt>
          <cx:pt idx="32266">3.131668667968516</cx:pt>
          <cx:pt idx="32267">3.1314000434153999</cx:pt>
          <cx:pt idx="32268">3.1305160313861831</cx:pt>
          <cx:pt idx="32269">3.1302940692289529</cx:pt>
          <cx:pt idx="32270">3.1297849788554539</cx:pt>
          <cx:pt idx="32271">3.129438230081643</cx:pt>
          <cx:pt idx="32272">3.1283841782069319</cx:pt>
          <cx:pt idx="32273">3.1283468546254429</cx:pt>
          <cx:pt idx="32274">3.1276751095002169</cx:pt>
          <cx:pt idx="32275">3.1276743628635759</cx:pt>
          <cx:pt idx="32276">3.1262710465461798</cx:pt>
          <cx:pt idx="32277">3.1258539670269441</cx:pt>
          <cx:pt idx="32278">3.1257082824642382</cx:pt>
          <cx:pt idx="32279">3.1255400286057169</cx:pt>
          <cx:pt idx="32280">3.1249681189682921</cx:pt>
          <cx:pt idx="32281">3.1234298082024581</cx:pt>
          <cx:pt idx="32282">3.1228442138121761</cx:pt>
          <cx:pt idx="32283">3.1223859907993621</cx:pt>
          <cx:pt idx="32284">3.121845225743392</cx:pt>
          <cx:pt idx="32285">3.1218146818582579</cx:pt>
          <cx:pt idx="32286">3.1207016195822672</cx:pt>
          <cx:pt idx="32287">3.1200157113949341</cx:pt>
          <cx:pt idx="32288">3.1197020165048261</cx:pt>
          <cx:pt idx="32289">3.1195465046033091</cx:pt>
          <cx:pt idx="32290">3.1189671526068339</cx:pt>
          <cx:pt idx="32291">3.117774906574168</cx:pt>
          <cx:pt idx="32292">3.117100116306915</cx:pt>
          <cx:pt idx="32293">3.116449289612786</cx:pt>
          <cx:pt idx="32294">3.1158562695949041</cx:pt>
          <cx:pt idx="32295">3.1142649565391771</cx:pt>
          <cx:pt idx="32296">3.1140710198837742</cx:pt>
          <cx:pt idx="32297">3.113191451088348</cx:pt>
          <cx:pt idx="32298">3.112455311227559</cx:pt>
          <cx:pt idx="32299">3.1114865569961152</cx:pt>
          <cx:pt idx="32300">3.1105141562692409</cx:pt>
          <cx:pt idx="32301">3.1102435065806651</cx:pt>
          <cx:pt idx="32302">3.1097317154940471</cx:pt>
          <cx:pt idx="32303">3.1097209469060729</cx:pt>
          <cx:pt idx="32304">3.109496379892446</cx:pt>
          <cx:pt idx="32305">3.1091152205975079</cx:pt>
          <cx:pt idx="32306">3.1090527809550048</cx:pt>
          <cx:pt idx="32307">3.108946719948944</cx:pt>
          <cx:pt idx="32308">3.108321039575737</cx:pt>
          <cx:pt idx="32309">3.1081250503788231</cx:pt>
          <cx:pt idx="32310">3.1079933992408031</cx:pt>
          <cx:pt idx="32311">3.10641423699404</cx:pt>
          <cx:pt idx="32312">3.1056399524286848</cx:pt>
          <cx:pt idx="32313">3.103880733175846</cx:pt>
          <cx:pt idx="32314">3.1010205383965612</cx:pt>
          <cx:pt idx="32315">3.1007421556157899</cx:pt>
          <cx:pt idx="32316">3.1005593164608651</cx:pt>
          <cx:pt idx="32317">3.1005030182036162</cx:pt>
          <cx:pt idx="32318">3.099387140851829</cx:pt>
          <cx:pt idx="32319">3.0987510812615229</cx:pt>
          <cx:pt idx="32320">3.0985560476031271</cx:pt>
          <cx:pt idx="32321">3.0977331136294119</cx:pt>
          <cx:pt idx="32322">3.096620606298579</cx:pt>
          <cx:pt idx="32323">3.0963496550971148</cx:pt>
          <cx:pt idx="32324">3.0942197514922598</cx:pt>
          <cx:pt idx="32325">3.0939573644747709</cx:pt>
          <cx:pt idx="32326">3.0939484671324942</cx:pt>
          <cx:pt idx="32327">3.0929343117033081</cx:pt>
          <cx:pt idx="32328">3.0925707462215062</cx:pt>
          <cx:pt idx="32329">3.0903821066307051</cx:pt>
          <cx:pt idx="32330">3.089327741899115</cx:pt>
          <cx:pt idx="32331">3.0869389584016438</cx:pt>
          <cx:pt idx="32332">3.0869119148591211</cx:pt>
          <cx:pt idx="32333">3.0864733802744229</cx:pt>
          <cx:pt idx="32334">3.086387523798682</cx:pt>
          <cx:pt idx="32335">3.0846819462919739</cx:pt>
          <cx:pt idx="32336">3.0837000753652002</cx:pt>
          <cx:pt idx="32337">3.082729152862576</cx:pt>
          <cx:pt idx="32338">3.0816274690789132</cx:pt>
          <cx:pt idx="32339">3.08134569289814</cx:pt>
          <cx:pt idx="32340">3.0808054213454299</cx:pt>
          <cx:pt idx="32341">3.0804214857532011</cx:pt>
          <cx:pt idx="32342">3.0795608374963801</cx:pt>
          <cx:pt idx="32343">3.0795035749418491</cx:pt>
          <cx:pt idx="32344">3.0793901124013039</cx:pt>
          <cx:pt idx="32345">3.0784650433068679</cx:pt>
          <cx:pt idx="32346">3.0780310280173402</cx:pt>
          <cx:pt idx="32347">3.076882027502911</cx:pt>
          <cx:pt idx="32348">3.0761571869208919</cx:pt>
          <cx:pt idx="32349">3.0739999759813141</cx:pt>
          <cx:pt idx="32350">3.07157312025367</cx:pt>
          <cx:pt idx="32351">3.0704303735537879</cx:pt>
          <cx:pt idx="32352">3.0704160752343328</cx:pt>
          <cx:pt idx="32353">3.0702208101974731</cx:pt>
          <cx:pt idx="32354">3.06995497469679</cx:pt>
          <cx:pt idx="32355">3.069886737108074</cx:pt>
          <cx:pt idx="32356">3.0690793572029458</cx:pt>
          <cx:pt idx="32357">3.065948180761378</cx:pt>
          <cx:pt idx="32358">3.064354490746322</cx:pt>
          <cx:pt idx="32359">3.0640634670809801</cx:pt>
          <cx:pt idx="32360">3.0640473835593949</cx:pt>
          <cx:pt idx="32361">3.0638115096608418</cx:pt>
          <cx:pt idx="32362">3.063077278921055</cx:pt>
          <cx:pt idx="32363">3.0630370963243219</cx:pt>
          <cx:pt idx="32364">3.0626274281359609</cx:pt>
          <cx:pt idx="32365">3.0623007234009929</cx:pt>
          <cx:pt idx="32366">3.0618605604972311</cx:pt>
          <cx:pt idx="32367">3.0618024115937379</cx:pt>
          <cx:pt idx="32368">3.0616942087462409</cx:pt>
          <cx:pt idx="32369">3.0614108320682178</cx:pt>
          <cx:pt idx="32370">3.061280430963242</cx:pt>
          <cx:pt idx="32371">3.0606093017865321</cx:pt>
          <cx:pt idx="32372">3.0605596207127999</cx:pt>
          <cx:pt idx="32373">3.0597571245320632</cx:pt>
          <cx:pt idx="32374">3.0592178500561902</cx:pt>
          <cx:pt idx="32375">3.0592174341765559</cx:pt>
          <cx:pt idx="32376">3.0583747921155302</cx:pt>
          <cx:pt idx="32377">3.058257536284521</cx:pt>
          <cx:pt idx="32378">3.0579054298678319</cx:pt>
          <cx:pt idx="32379">3.0577331561136969</cx:pt>
          <cx:pt idx="32380">3.056888963144583</cx:pt>
          <cx:pt idx="32381">3.0550885286950962</cx:pt>
          <cx:pt idx="32382">3.0545599019320639</cx:pt>
          <cx:pt idx="32383">3.0545512955512719</cx:pt>
          <cx:pt idx="32384">3.0541404621304289</cx:pt>
          <cx:pt idx="32385">3.051793708234126</cx:pt>
          <cx:pt idx="32386">3.0505588955080731</cx:pt>
          <cx:pt idx="32387">3.0495700467543001</cx:pt>
          <cx:pt idx="32388">3.0467612209361459</cx:pt>
          <cx:pt idx="32389">3.0457828806267608</cx:pt>
          <cx:pt idx="32390">3.04557157462113</cx:pt>
          <cx:pt idx="32391">3.0449052691158478</cx:pt>
          <cx:pt idx="32392">3.044255096590657</cx:pt>
          <cx:pt idx="32393">3.0427753900802599</cx:pt>
          <cx:pt idx="32394">3.0426303064195559</cx:pt>
          <cx:pt idx="32395">3.041435746653657</cx:pt>
          <cx:pt idx="32396">3.0402544542533638</cx:pt>
          <cx:pt idx="32397">3.0398584525405701</cx:pt>
          <cx:pt idx="32398">3.0392030266409611</cx:pt>
          <cx:pt idx="32399">3.0387691894476538</cx:pt>
          <cx:pt idx="32400">3.0385580424676548</cx:pt>
          <cx:pt idx="32401">3.0381243458869709</cx:pt>
          <cx:pt idx="32402">3.037833596251676</cx:pt>
          <cx:pt idx="32403">3.0363679094393832</cx:pt>
          <cx:pt idx="32404">3.0355274352839601</cx:pt>
          <cx:pt idx="32405">3.034788336288377</cx:pt>
          <cx:pt idx="32406">3.0340536818232371</cx:pt>
          <cx:pt idx="32407">3.0327375254793001</cx:pt>
          <cx:pt idx="32408">3.032735887923967</cx:pt>
          <cx:pt idx="32409">3.032078328094554</cx:pt>
          <cx:pt idx="32410">3.031329908551271</cx:pt>
          <cx:pt idx="32411">3.030990105736703</cx:pt>
          <cx:pt idx="32412">3.030705764700043</cx:pt>
          <cx:pt idx="32413">3.0297948043837488</cx:pt>
          <cx:pt idx="32414">3.029766819653978</cx:pt>
          <cx:pt idx="32415">3.0293758935081621</cx:pt>
          <cx:pt idx="32416">3.027124107666082</cx:pt>
          <cx:pt idx="32417">3.026540474055373</cx:pt>
          <cx:pt idx="32418">3.0254484348210902</cx:pt>
          <cx:pt idx="32419">3.0252394273367771</cx:pt>
          <cx:pt idx="32420">3.0250273114204771</cx:pt>
          <cx:pt idx="32421">3.0245253023975658</cx:pt>
          <cx:pt idx="32422">3.0243149506994631</cx:pt>
          <cx:pt idx="32423">3.0232457434373621</cx:pt>
          <cx:pt idx="32424">3.0221811661949158</cx:pt>
          <cx:pt idx="32425">3.0201355872324589</cx:pt>
          <cx:pt idx="32426">3.0188257898159279</cx:pt>
          <cx:pt idx="32427">3.0186381659206272</cx:pt>
          <cx:pt idx="32428">3.0180188846376952</cx:pt>
          <cx:pt idx="32429">3.0178761735247641</cx:pt>
          <cx:pt idx="32430">3.0173088424199079</cx:pt>
          <cx:pt idx="32431">3.0170505969656438</cx:pt>
          <cx:pt idx="32432">3.0145737756239308</cx:pt>
          <cx:pt idx="32433">3.0140231276952898</cx:pt>
          <cx:pt idx="32434">3.013560167661427</cx:pt>
          <cx:pt idx="32435">3.013551069627082</cx:pt>
          <cx:pt idx="32436">3.0132667668012738</cx:pt>
          <cx:pt idx="32437">3.0130705243525031</cx:pt>
          <cx:pt idx="32438">3.0128595611657598</cx:pt>
          <cx:pt idx="32439">3.01251908307882</cx:pt>
          <cx:pt idx="32440">3.0125167585699382</cx:pt>
          <cx:pt idx="32441">3.0116225785604249</cx:pt>
          <cx:pt idx="32442">3.0102572244491479</cx:pt>
          <cx:pt idx="32443">3.0100768137178489</cx:pt>
          <cx:pt idx="32444">3.009774514185676</cx:pt>
          <cx:pt idx="32445">3.009394418630865</cx:pt>
          <cx:pt idx="32446">3.0093213056547619</cx:pt>
          <cx:pt idx="32447">3.007922230323179</cx:pt>
          <cx:pt idx="32448">3.0073905766699789</cx:pt>
          <cx:pt idx="32449">3.0073699972334951</cx:pt>
          <cx:pt idx="32450">3.006505241747091</cx:pt>
          <cx:pt idx="32451">3.0063953476990148</cx:pt>
          <cx:pt idx="32452">3.0057901700189351</cx:pt>
          <cx:pt idx="32453">3.005501674595668</cx:pt>
          <cx:pt idx="32454">3.0045491813856842</cx:pt>
          <cx:pt idx="32455">3.0037143043931782</cx:pt>
          <cx:pt idx="32456">3.0007862859062868</cx:pt>
          <cx:pt idx="32457">2.9993041565007359</cx:pt>
          <cx:pt idx="32458">2.9989974490161311</cx:pt>
          <cx:pt idx="32459">2.9988395512537438</cx:pt>
          <cx:pt idx="32460">2.9986228911124</cx:pt>
          <cx:pt idx="32461">2.9983446047351929</cx:pt>
          <cx:pt idx="32462">2.9982756932805921</cx:pt>
          <cx:pt idx="32463">2.9972925280411</cx:pt>
          <cx:pt idx="32464">2.9966851848947278</cx:pt>
          <cx:pt idx="32465">2.996458076509616</cx:pt>
          <cx:pt idx="32466">2.996431409101493</cx:pt>
          <cx:pt idx="32467">2.9961366311868618</cx:pt>
          <cx:pt idx="32468">2.9952733362009729</cx:pt>
          <cx:pt idx="32469">2.994809730905287</cx:pt>
          <cx:pt idx="32470">2.9933648297022968</cx:pt>
          <cx:pt idx="32471">2.9921163228743159</cx:pt>
          <cx:pt idx="32472">2.99201717047307</cx:pt>
          <cx:pt idx="32473">2.9918060696530899</cx:pt>
          <cx:pt idx="32474">2.991071671333335</cx:pt>
          <cx:pt idx="32475">2.9903777869835921</cx:pt>
          <cx:pt idx="32476">2.988826090562307</cx:pt>
          <cx:pt idx="32477">2.986415385680544</cx:pt>
          <cx:pt idx="32478">2.9857996151312731</cx:pt>
          <cx:pt idx="32479">2.9855582238239422</cx:pt>
          <cx:pt idx="32480">2.9844505749061438</cx:pt>
          <cx:pt idx="32481">2.9835354431372911</cx:pt>
          <cx:pt idx="32482">2.9830180444884848</cx:pt>
          <cx:pt idx="32483">2.9823913363515988</cx:pt>
          <cx:pt idx="32484">2.981889979506716</cx:pt>
          <cx:pt idx="32485">2.9810974519215452</cx:pt>
          <cx:pt idx="32486">2.9807234813601911</cx:pt>
          <cx:pt idx="32487">2.980365186453581</cx:pt>
          <cx:pt idx="32488">2.9779420129233651</cx:pt>
          <cx:pt idx="32489">2.97779096629877</cx:pt>
          <cx:pt idx="32490">2.9763314955941209</cx:pt>
          <cx:pt idx="32491">2.9763122581000059</cx:pt>
          <cx:pt idx="32492">2.9760768085883429</cx:pt>
          <cx:pt idx="32493">2.9755881990629178</cx:pt>
          <cx:pt idx="32494">2.9750806931156508</cx:pt>
          <cx:pt idx="32495">2.9745415104171191</cx:pt>
          <cx:pt idx="32496">2.9741362524868999</cx:pt>
          <cx:pt idx="32497">2.9733937828617569</cx:pt>
          <cx:pt idx="32498">2.9733210064917288</cx:pt>
          <cx:pt idx="32499">2.9726356267571008</cx:pt>
          <cx:pt idx="32500">2.9723340838040242</cx:pt>
          <cx:pt idx="32501">2.971629900582657</cx:pt>
          <cx:pt idx="32502">2.970261707746082</cx:pt>
          <cx:pt idx="32503">2.9699491548143429</cx:pt>
          <cx:pt idx="32504">2.9699378800041552</cx:pt>
          <cx:pt idx="32505">2.9697995117904989</cx:pt>
          <cx:pt idx="32506">2.969774055277921</cx:pt>
          <cx:pt idx="32507">2.969523450894143</cx:pt>
          <cx:pt idx="32508">2.9685573402158978</cx:pt>
          <cx:pt idx="32509">2.968328909269053</cx:pt>
          <cx:pt idx="32510">2.9683091973726539</cx:pt>
          <cx:pt idx="32511">2.9682388236477739</cx:pt>
          <cx:pt idx="32512">2.9680124897093241</cx:pt>
          <cx:pt idx="32513">2.9678959970884611</cx:pt>
          <cx:pt idx="32514">2.9671833146296271</cx:pt>
          <cx:pt idx="32515">2.9656278283768631</cx:pt>
          <cx:pt idx="32516">2.965324662380648</cx:pt>
          <cx:pt idx="32517">2.9650754650793312</cx:pt>
          <cx:pt idx="32518">2.9649776499235179</cx:pt>
          <cx:pt idx="32519">2.9645070336775001</cx:pt>
          <cx:pt idx="32520">2.9636532727500522</cx:pt>
          <cx:pt idx="32521">2.9632898548502191</cx:pt>
          <cx:pt idx="32522">2.963046084384152</cx:pt>
          <cx:pt idx="32523">2.9623864319165039</cx:pt>
          <cx:pt idx="32524">2.961450527455916</cx:pt>
          <cx:pt idx="32525">2.961434072147449</cx:pt>
          <cx:pt idx="32526">2.9606459804099599</cx:pt>
          <cx:pt idx="32527">2.9575720187950689</cx:pt>
          <cx:pt idx="32528">2.9575484834503469</cx:pt>
          <cx:pt idx="32529">2.957378643813013</cx:pt>
          <cx:pt idx="32530">2.9568193437633359</cx:pt>
          <cx:pt idx="32531">2.9567210175218031</cx:pt>
          <cx:pt idx="32532">2.956575252781203</cx:pt>
          <cx:pt idx="32533">2.955202744821638</cx:pt>
          <cx:pt idx="32534">2.9550552192343411</cx:pt>
          <cx:pt idx="32535">2.9547528041996349</cx:pt>
          <cx:pt idx="32536">2.9546334114412822</cx:pt>
          <cx:pt idx="32537">2.9542354674895912</cx:pt>
          <cx:pt idx="32538">2.953857069280192</cx:pt>
          <cx:pt idx="32539">2.9534992875214359</cx:pt>
          <cx:pt idx="32540">2.9530822200691129</cx:pt>
          <cx:pt idx="32541">2.953058810102219</cx:pt>
          <cx:pt idx="32542">2.9525086843788748</cx:pt>
          <cx:pt idx="32543">2.951373979307955</cx:pt>
          <cx:pt idx="32544">2.951196818073023</cx:pt>
          <cx:pt idx="32545">2.9510931642933249</cx:pt>
          <cx:pt idx="32546">2.9508222443598369</cx:pt>
          <cx:pt idx="32547">2.9506659866261371</cx:pt>
          <cx:pt idx="32548">2.949685061918045</cx:pt>
          <cx:pt idx="32549">2.948629394453679</cx:pt>
          <cx:pt idx="32550">2.9484885842980351</cx:pt>
          <cx:pt idx="32551">2.9484188971486729</cx:pt>
          <cx:pt idx="32552">2.947233841417249</cx:pt>
          <cx:pt idx="32553">2.9466917771826271</cx:pt>
          <cx:pt idx="32554">2.9466683706418939</cx:pt>
          <cx:pt idx="32555">2.9464134138795228</cx:pt>
          <cx:pt idx="32556">2.9464032236660471</cx:pt>
          <cx:pt idx="32557">2.945690307395497</cx:pt>
          <cx:pt idx="32558">2.9453406670756079</cx:pt>
          <cx:pt idx="32559">2.9441220088592912</cx:pt>
          <cx:pt idx="32560">2.9440484529259949</cx:pt>
          <cx:pt idx="32561">2.9432979260719252</cx:pt>
          <cx:pt idx="32562">2.9430167830541478</cx:pt>
          <cx:pt idx="32563">2.9427179951757081</cx:pt>
          <cx:pt idx="32564">2.942690599175048</cx:pt>
          <cx:pt idx="32565">2.9424648676789169</cx:pt>
          <cx:pt idx="32566">2.9412449641349778</cx:pt>
          <cx:pt idx="32567">2.938211117091186</cx:pt>
          <cx:pt idx="32568">2.937029938875412</cx:pt>
          <cx:pt idx="32569">2.9365472762847178</cx:pt>
          <cx:pt idx="32570">2.9364336851007629</cx:pt>
          <cx:pt idx="32571">2.935583881030654</cx:pt>
          <cx:pt idx="32572">2.9349433321956861</cx:pt>
          <cx:pt idx="32573">2.9344366740583352</cx:pt>
          <cx:pt idx="32574">2.933375791649063</cx:pt>
          <cx:pt idx="32575">2.932384793737699</cx:pt>
          <cx:pt idx="32576">2.9317799207827311</cx:pt>
          <cx:pt idx="32577">2.9313560496546911</cx:pt>
          <cx:pt idx="32578">2.9303413245549321</cx:pt>
          <cx:pt idx="32579">2.9300164156631672</cx:pt>
          <cx:pt idx="32580">2.9298521974629188</cx:pt>
          <cx:pt idx="32581">2.9286072073354812</cx:pt>
          <cx:pt idx="32582">2.928530173981748</cx:pt>
          <cx:pt idx="32583">2.9276426516076</cx:pt>
          <cx:pt idx="32584">2.9264029662290918</cx:pt>
          <cx:pt idx="32585">2.9263726680871498</cx:pt>
          <cx:pt idx="32586">2.9256680537543538</cx:pt>
          <cx:pt idx="32587">2.9253705772086449</cx:pt>
          <cx:pt idx="32588">2.9246917039359519</cx:pt>
          <cx:pt idx="32589">2.9244963032507698</cx:pt>
          <cx:pt idx="32590">2.9236959984341868</cx:pt>
          <cx:pt idx="32591">2.9231186140420422</cx:pt>
          <cx:pt idx="32592">2.9219386557838609</cx:pt>
          <cx:pt idx="32593">2.92162630456016</cx:pt>
          <cx:pt idx="32594">2.9215103967214731</cx:pt>
          <cx:pt idx="32595">2.9208545095180538</cx:pt>
          <cx:pt idx="32596">2.9200010208550591</cx:pt>
          <cx:pt idx="32597">2.9191243713083561</cx:pt>
          <cx:pt idx="32598">2.9183210445249359</cx:pt>
          <cx:pt idx="32599">2.9172132986191341</cx:pt>
          <cx:pt idx="32600">2.9170507843280582</cx:pt>
          <cx:pt idx="32601">2.916187111348493</cx:pt>
          <cx:pt idx="32602">2.913826586439058</cx:pt>
          <cx:pt idx="32603">2.9137305070936459</cx:pt>
          <cx:pt idx="32604">2.9137101653998121</cx:pt>
          <cx:pt idx="32605">2.913391598041041</cx:pt>
          <cx:pt idx="32606">2.912577909945556</cx:pt>
          <cx:pt idx="32607">2.9125280336801862</cx:pt>
          <cx:pt idx="32608">2.912452622373094</cx:pt>
          <cx:pt idx="32609">2.912033277942593</cx:pt>
          <cx:pt idx="32610">2.9119120297214378</cx:pt>
          <cx:pt idx="32611">2.911802071049947</cx:pt>
          <cx:pt idx="32612">2.910835658234586</cx:pt>
          <cx:pt idx="32613">2.9100139877792208</cx:pt>
          <cx:pt idx="32614">2.9097001854766948</cx:pt>
          <cx:pt idx="32615">2.9091787827441782</cx:pt>
          <cx:pt idx="32616">2.9091194229176298</cx:pt>
          <cx:pt idx="32617">2.9083816180174802</cx:pt>
          <cx:pt idx="32618">2.9073119781954988</cx:pt>
          <cx:pt idx="32619">2.9068759466979621</cx:pt>
          <cx:pt idx="32620">2.9066385434842061</cx:pt>
          <cx:pt idx="32621">2.9054657166070821</cx:pt>
          <cx:pt idx="32622">2.9039072842129769</cx:pt>
          <cx:pt idx="32623">2.9021403626089359</cx:pt>
          <cx:pt idx="32624">2.9011720542075592</cx:pt>
          <cx:pt idx="32625">2.9003206155278169</cx:pt>
          <cx:pt idx="32626">2.9000120811418539</cx:pt>
          <cx:pt idx="32627">2.8997110047402859</cx:pt>
          <cx:pt idx="32628">2.899557933886983</cx:pt>
          <cx:pt idx="32629">2.8992710876386609</cx:pt>
          <cx:pt idx="32630">2.8992385625945438</cx:pt>
          <cx:pt idx="32631">2.899170976627949</cx:pt>
          <cx:pt idx="32632">2.899124314915682</cx:pt>
          <cx:pt idx="32633">2.8983655451640349</cx:pt>
          <cx:pt idx="32634">2.8980949425926159</cx:pt>
          <cx:pt idx="32635">2.8977144960995931</cx:pt>
          <cx:pt idx="32636">2.8969541476446041</cx:pt>
          <cx:pt idx="32637">2.896510578711367</cx:pt>
          <cx:pt idx="32638">2.8957582564151489</cx:pt>
          <cx:pt idx="32639">2.8946238381788141</cx:pt>
          <cx:pt idx="32640">2.8942382232651749</cx:pt>
          <cx:pt idx="32641">2.8936509822009731</cx:pt>
          <cx:pt idx="32642">2.8928420105835859</cx:pt>
          <cx:pt idx="32643">2.892719614936019</cx:pt>
          <cx:pt idx="32644">2.8915445835184959</cx:pt>
          <cx:pt idx="32645">2.8911455161228989</cx:pt>
          <cx:pt idx="32646">2.8909905531539422</cx:pt>
          <cx:pt idx="32647">2.890693302632112</cx:pt>
          <cx:pt idx="32648">2.8905901628812818</cx:pt>
          <cx:pt idx="32649">2.8905601617298271</cx:pt>
          <cx:pt idx="32650">2.890171339072185</cx:pt>
          <cx:pt idx="32651">2.8898351571431808</cx:pt>
          <cx:pt idx="32652">2.8886957371047228</cx:pt>
          <cx:pt idx="32653">2.8877502095852372</cx:pt>
          <cx:pt idx="32654">2.8871266726775322</cx:pt>
          <cx:pt idx="32655">2.8871169538992398</cx:pt>
          <cx:pt idx="32656">2.8868951097563151</cx:pt>
          <cx:pt idx="32657">2.8867848594360499</cx:pt>
          <cx:pt idx="32658">2.885469800265307</cx:pt>
          <cx:pt idx="32659">2.8854480589985618</cx:pt>
          <cx:pt idx="32660">2.8851711303523211</cx:pt>
          <cx:pt idx="32661">2.883635651501629</cx:pt>
          <cx:pt idx="32662">2.883348325394087</cx:pt>
          <cx:pt idx="32663">2.8831593548400711</cx:pt>
          <cx:pt idx="32664">2.8808797490823501</cx:pt>
          <cx:pt idx="32665">2.8805416349742741</cx:pt>
          <cx:pt idx="32666">2.8802395995446308</cx:pt>
          <cx:pt idx="32667">2.8802255462822881</cx:pt>
          <cx:pt idx="32668">2.8791137198241832</cx:pt>
          <cx:pt idx="32669">2.8783870354229721</cx:pt>
          <cx:pt idx="32670">2.8783544642841821</cx:pt>
          <cx:pt idx="32671">2.877544165248711</cx:pt>
          <cx:pt idx="32672">2.8772583087984431</cx:pt>
          <cx:pt idx="32673">2.8768460866442531</cx:pt>
          <cx:pt idx="32674">2.8767436762576368</cx:pt>
          <cx:pt idx="32675">2.8762819643640318</cx:pt>
          <cx:pt idx="32676">2.8751468491951622</cx:pt>
          <cx:pt idx="32677">2.874617328438009</cx:pt>
          <cx:pt idx="32678">2.8743771785615282</cx:pt>
          <cx:pt idx="32679">2.8743248329594322</cx:pt>
          <cx:pt idx="32680">2.873331727090763</cx:pt>
          <cx:pt idx="32681">2.873186004724277</cx:pt>
          <cx:pt idx="32682">2.873076337072284</cx:pt>
          <cx:pt idx="32683">2.8721082486233729</cx:pt>
          <cx:pt idx="32684">2.8719897404296399</cx:pt>
          <cx:pt idx="32685">2.8714008066404499</cx:pt>
          <cx:pt idx="32686">2.870840550954755</cx:pt>
          <cx:pt idx="32687">2.8707162387924852</cx:pt>
          <cx:pt idx="32688">2.8701008807315511</cx:pt>
          <cx:pt idx="32689">2.8699481110776728</cx:pt>
          <cx:pt idx="32690">2.8697758027029732</cx:pt>
          <cx:pt idx="32691">2.8693970309330181</cx:pt>
          <cx:pt idx="32692">2.8692823588510721</cx:pt>
          <cx:pt idx="32693">2.8688507349665069</cx:pt>
          <cx:pt idx="32694">2.868613778428196</cx:pt>
          <cx:pt idx="32695">2.8676610396725</cx:pt>
          <cx:pt idx="32696">2.8676266656621738</cx:pt>
          <cx:pt idx="32697">2.867500120724388</cx:pt>
          <cx:pt idx="32698">2.866842866567159</cx:pt>
          <cx:pt idx="32699">2.8666415529366098</cx:pt>
          <cx:pt idx="32700">2.8648522440870399</cx:pt>
          <cx:pt idx="32701">2.864849516371696</cx:pt>
          <cx:pt idx="32702">2.8647616213002438</cx:pt>
          <cx:pt idx="32703">2.8644318658817181</cx:pt>
          <cx:pt idx="32704">2.8642017107603568</cx:pt>
          <cx:pt idx="32705">2.8633054825199569</cx:pt>
          <cx:pt idx="32706">2.8624684875784472</cx:pt>
          <cx:pt idx="32707">2.8624427119062519</cx:pt>
          <cx:pt idx="32708">2.8623057838573041</cx:pt>
          <cx:pt idx="32709">2.8621538159319209</cx:pt>
          <cx:pt idx="32710">2.8620887927445029</cx:pt>
          <cx:pt idx="32711">2.8619367429830072</cx:pt>
          <cx:pt idx="32712">2.861697544089441</cx:pt>
          <cx:pt idx="32713">2.8602094017295432</cx:pt>
          <cx:pt idx="32714">2.8584059683626508</cx:pt>
          <cx:pt idx="32715">2.858196815080766</cx:pt>
          <cx:pt idx="32716">2.8578419214757149</cx:pt>
          <cx:pt idx="32717">2.8577207313792798</cx:pt>
          <cx:pt idx="32718">2.8575887559533468</cx:pt>
          <cx:pt idx="32719">2.855846013308688</cx:pt>
          <cx:pt idx="32720">2.855601758615459</cx:pt>
          <cx:pt idx="32721">2.8545451296546518</cx:pt>
          <cx:pt idx="32722">2.8544365730074048</cx:pt>
          <cx:pt idx="32723">2.8544139004234448</cx:pt>
          <cx:pt idx="32724">2.8533376178992671</cx:pt>
          <cx:pt idx="32725">2.8532979604027462</cx:pt>
          <cx:pt idx="32726">2.8526429277226559</cx:pt>
          <cx:pt idx="32727">2.8523930634640959</cx:pt>
          <cx:pt idx="32728">2.8519036374118141</cx:pt>
          <cx:pt idx="32729">2.8513088309614512</cx:pt>
          <cx:pt idx="32730">2.851241982263784</cx:pt>
          <cx:pt idx="32731">2.8506972829580191</cx:pt>
          <cx:pt idx="32732">2.8505636024230321</cx:pt>
          <cx:pt idx="32733">2.849968521513627</cx:pt>
          <cx:pt idx="32734">2.849211680378176</cx:pt>
          <cx:pt idx="32735">2.848596092759681</cx:pt>
          <cx:pt idx="32736">2.8479237172101191</cx:pt>
          <cx:pt idx="32737">2.8472839966742991</cx:pt>
          <cx:pt idx="32738">2.8468597321951319</cx:pt>
          <cx:pt idx="32739">2.846424757738339</cx:pt>
          <cx:pt idx="32740">2.84586871879304</cx:pt>
          <cx:pt idx="32741">2.8458389377606941</cx:pt>
          <cx:pt idx="32742">2.845542103954728</cx:pt>
          <cx:pt idx="32743">2.8451567076902151</cx:pt>
          <cx:pt idx="32744">2.844561998790339</cx:pt>
          <cx:pt idx="32745">2.8434961960402831</cx:pt>
          <cx:pt idx="32746">2.8414461798411792</cx:pt>
          <cx:pt idx="32747">2.841309619148578</cx:pt>
          <cx:pt idx="32748">2.8409178954080798</cx:pt>
          <cx:pt idx="32749">2.840826296375794</cx:pt>
          <cx:pt idx="32750">2.8390372077030182</cx:pt>
          <cx:pt idx="32751">2.8387644207569531</cx:pt>
          <cx:pt idx="32752">2.8384434163626491</cx:pt>
          <cx:pt idx="32753">2.8378193488294889</cx:pt>
          <cx:pt idx="32754">2.8376979080780722</cx:pt>
          <cx:pt idx="32755">2.8375899093658909</cx:pt>
          <cx:pt idx="32756">2.837384237822056</cx:pt>
          <cx:pt idx="32757">2.837220404618348</cx:pt>
          <cx:pt idx="32758">2.8372063252102988</cx:pt>
          <cx:pt idx="32759">2.836974600978913</cx:pt>
          <cx:pt idx="32760">2.8369421797037759</cx:pt>
          <cx:pt idx="32761">2.8360678089317499</cx:pt>
          <cx:pt idx="32762">2.8352831536626022</cx:pt>
          <cx:pt idx="32763">2.8349415578649171</cx:pt>
          <cx:pt idx="32764">2.8336782913632961</cx:pt>
          <cx:pt idx="32765">2.8325150473971701</cx:pt>
          <cx:pt idx="32766">2.8318152901410891</cx:pt>
          <cx:pt idx="32767">2.831746100887218</cx:pt>
          <cx:pt idx="32768">2.8313113650979438</cx:pt>
          <cx:pt idx="32769">2.831304161319864</cx:pt>
          <cx:pt idx="32770">2.83116806621012</cx:pt>
          <cx:pt idx="32771">2.8305061447623561</cx:pt>
          <cx:pt idx="32772">2.8303643542688861</cx:pt>
          <cx:pt idx="32773">2.8286766684918589</cx:pt>
          <cx:pt idx="32774">2.8281168100249272</cx:pt>
          <cx:pt idx="32775">2.826888474211473</cx:pt>
          <cx:pt idx="32776">2.8263124289590968</cx:pt>
          <cx:pt idx="32777">2.8242674871462659</cx:pt>
          <cx:pt idx="32778">2.822230870323001</cx:pt>
          <cx:pt idx="32779">2.8218989821306688</cx:pt>
          <cx:pt idx="32780">2.8209614755951051</cx:pt>
          <cx:pt idx="32781">2.820930598089018</cx:pt>
          <cx:pt idx="32782">2.8200398191752249</cx:pt>
          <cx:pt idx="32783">2.8196265096962292</cx:pt>
          <cx:pt idx="32784">2.8192769091076642</cx:pt>
          <cx:pt idx="32785">2.818098460243522</cx:pt>
          <cx:pt idx="32786">2.8177028137993272</cx:pt>
          <cx:pt idx="32787">2.8166014867174902</cx:pt>
          <cx:pt idx="32788">2.8162430157020011</cx:pt>
          <cx:pt idx="32789">2.8160978894438768</cx:pt>
          <cx:pt idx="32790">2.815079033200639</cx:pt>
          <cx:pt idx="32791">2.8150662207284012</cx:pt>
          <cx:pt idx="32792">2.8144885459514</cx:pt>
          <cx:pt idx="32793">2.8143077278548612</cx:pt>
          <cx:pt idx="32794">2.8135937839813421</cx:pt>
          <cx:pt idx="32795">2.812960182237636</cx:pt>
          <cx:pt idx="32796">2.812849693557502</cx:pt>
          <cx:pt idx="32797">2.8125068325375149</cx:pt>
          <cx:pt idx="32798">2.81239255662399</cx:pt>
          <cx:pt idx="32799">2.8120100964354782</cx:pt>
          <cx:pt idx="32800">2.8119123425481041</cx:pt>
          <cx:pt idx="32801">2.8118147574178431</cx:pt>
          <cx:pt idx="32802">2.811067125599171</cx:pt>
          <cx:pt idx="32803">2.8097721358128962</cx:pt>
          <cx:pt idx="32804">2.8092027125366652</cx:pt>
          <cx:pt idx="32805">2.8089145506684279</cx:pt>
          <cx:pt idx="32806">2.8086958118216949</cx:pt>
          <cx:pt idx="32807">2.808058138036825</cx:pt>
          <cx:pt idx="32808">2.8076227257771009</cx:pt>
          <cx:pt idx="32809">2.8072234668546741</cx:pt>
          <cx:pt idx="32810">2.806302892743759</cx:pt>
          <cx:pt idx="32811">2.8045927497629219</cx:pt>
          <cx:pt idx="32812">2.803270010462231</cx:pt>
          <cx:pt idx="32813">2.802755078610736</cx:pt>
          <cx:pt idx="32814">2.8027127240565659</cx:pt>
          <cx:pt idx="32815">2.8017132565822971</cx:pt>
          <cx:pt idx="32816">2.8013735354970049</cx:pt>
          <cx:pt idx="32817">2.8001866818767511</cx:pt>
          <cx:pt idx="32818">2.799630715245637</cx:pt>
          <cx:pt idx="32819">2.7993008438497222</cx:pt>
          <cx:pt idx="32820">2.7973253435248888</cx:pt>
          <cx:pt idx="32821">2.7969921180354249</cx:pt>
          <cx:pt idx="32822">2.796630124811367</cx:pt>
          <cx:pt idx="32823">2.796577195109708</cx:pt>
          <cx:pt idx="32824">2.7965167179187072</cx:pt>
          <cx:pt idx="32825">2.7964031294114591</cx:pt>
          <cx:pt idx="32826">2.7962201395364228</cx:pt>
          <cx:pt idx="32827">2.7959479881147451</cx:pt>
          <cx:pt idx="32828">2.793773092373979</cx:pt>
          <cx:pt idx="32829">2.7934062020499488</cx:pt>
          <cx:pt idx="32830">2.7930141236652499</cx:pt>
          <cx:pt idx="32831">2.7929560010363739</cx:pt>
          <cx:pt idx="32832">2.7918551058591401</cx:pt>
          <cx:pt idx="32833">2.7911548713806398</cx:pt>
          <cx:pt idx="32834">2.790093161329017</cx:pt>
          <cx:pt idx="32835">2.788546982038862</cx:pt>
          <cx:pt idx="32836">2.787732592776468</cx:pt>
          <cx:pt idx="32837">2.786200969432056</cx:pt>
          <cx:pt idx="32838">2.7851699273061361</cx:pt>
          <cx:pt idx="32839">2.7850861888791152</cx:pt>
          <cx:pt idx="32840">2.7845640263651679</cx:pt>
          <cx:pt idx="32841">2.7842546425808039</cx:pt>
          <cx:pt idx="32842">2.78416777251759</cx:pt>
          <cx:pt idx="32843">2.7839685114357819</cx:pt>
          <cx:pt idx="32844">2.7835813328352019</cx:pt>
          <cx:pt idx="32845">2.7832824648506449</cx:pt>
          <cx:pt idx="32846">2.7832465743302359</cx:pt>
          <cx:pt idx="32847">2.7826487577906982</cx:pt>
          <cx:pt idx="32848">2.7824940467521522</cx:pt>
          <cx:pt idx="32849">2.7820948401475838</cx:pt>
          <cx:pt idx="32850">2.7817901027278249</cx:pt>
          <cx:pt idx="32851">2.7817535686422619</cx:pt>
          <cx:pt idx="32852">2.7801026787698699</cx:pt>
          <cx:pt idx="32853">2.779408774476074</cx:pt>
          <cx:pt idx="32854">2.779117581115186</cx:pt>
          <cx:pt idx="32855">2.7790869705557291</cx:pt>
          <cx:pt idx="32856">2.778970865348346</cx:pt>
          <cx:pt idx="32857">2.77877113632095</cx:pt>
          <cx:pt idx="32858">2.7771727387088609</cx:pt>
          <cx:pt idx="32859">2.7768695068006979</cx:pt>
          <cx:pt idx="32860">2.7763163361087182</cx:pt>
          <cx:pt idx="32861">2.775740225768089</cx:pt>
          <cx:pt idx="32862">2.7730560180115211</cx:pt>
          <cx:pt idx="32863">2.771328393637003</cx:pt>
          <cx:pt idx="32864">2.7702628982918891</cx:pt>
          <cx:pt idx="32865">2.7694175757663042</cx:pt>
          <cx:pt idx="32866">2.7692567302774118</cx:pt>
          <cx:pt idx="32867">2.7685313557530278</cx:pt>
          <cx:pt idx="32868">2.768404682717637</cx:pt>
          <cx:pt idx="32869">2.767633006863881</cx:pt>
          <cx:pt idx="32870">2.766739248374765</cx:pt>
          <cx:pt idx="32871">2.765559697999727</cx:pt>
          <cx:pt idx="32872">2.7639312088017141</cx:pt>
          <cx:pt idx="32873">2.7628214790029402</cx:pt>
          <cx:pt idx="32874">2.7624310904804679</cx:pt>
          <cx:pt idx="32875">2.7611839086070091</cx:pt>
          <cx:pt idx="32876">2.760688529934253</cx:pt>
          <cx:pt idx="32877">2.7596903775688002</cx:pt>
          <cx:pt idx="32878">2.7596702691159778</cx:pt>
          <cx:pt idx="32879">2.7595818286409699</cx:pt>
          <cx:pt idx="32880">2.7585221135711659</cx:pt>
          <cx:pt idx="32881">2.7580510247241441</cx:pt>
          <cx:pt idx="32882">2.7567983775124349</cx:pt>
          <cx:pt idx="32883">2.7559414031096292</cx:pt>
          <cx:pt idx="32884">2.7557471115727918</cx:pt>
          <cx:pt idx="32885">2.7555684752938232</cx:pt>
          <cx:pt idx="32886">2.7544415087576368</cx:pt>
          <cx:pt idx="32887">2.7531558637167071</cx:pt>
          <cx:pt idx="32888">2.7529071399644489</cx:pt>
          <cx:pt idx="32889">2.7525816246955008</cx:pt>
          <cx:pt idx="32890">2.7525526246146681</cx:pt>
          <cx:pt idx="32891">2.7524223050413279</cx:pt>
          <cx:pt idx="32892">2.7521607977889468</cx:pt>
          <cx:pt idx="32893">2.751594102343359</cx:pt>
          <cx:pt idx="32894">2.7505573586181069</cx:pt>
          <cx:pt idx="32895">2.7495391151723889</cx:pt>
          <cx:pt idx="32896">2.7492686982329522</cx:pt>
          <cx:pt idx="32897">2.7484935090637008</cx:pt>
          <cx:pt idx="32898">2.7471181797955642</cx:pt>
          <cx:pt idx="32899">2.7466501982718632</cx:pt>
          <cx:pt idx="32900">2.7465542813331778</cx:pt>
          <cx:pt idx="32901">2.7462426658850259</cx:pt>
          <cx:pt idx="32902">2.7446607529698879</cx:pt>
          <cx:pt idx="32903">2.7441569421760068</cx:pt>
          <cx:pt idx="32904">2.743490988240477</cx:pt>
          <cx:pt idx="32905">2.743132985518014</cx:pt>
          <cx:pt idx="32906">2.7418829339987281</cx:pt>
          <cx:pt idx="32907">2.7418091241090732</cx:pt>
          <cx:pt idx="32908">2.741748282443571</cx:pt>
          <cx:pt idx="32909">2.741557956779566</cx:pt>
          <cx:pt idx="32910">2.7413706598556011</cx:pt>
          <cx:pt idx="32911">2.741241034776857</cx:pt>
          <cx:pt idx="32912">2.738768756035252</cx:pt>
          <cx:pt idx="32913">2.7380844669976239</cx:pt>
          <cx:pt idx="32914">2.7375687434341942</cx:pt>
          <cx:pt idx="32915">2.737402205653015</cx:pt>
          <cx:pt idx="32916">2.736263113393552</cx:pt>
          <cx:pt idx="32917">2.7362184360535191</cx:pt>
          <cx:pt idx="32918">2.7357298844908131</cx:pt>
          <cx:pt idx="32919">2.7356855546685921</cx:pt>
          <cx:pt idx="32920">2.7353694664211692</cx:pt>
          <cx:pt idx="32921">2.73411105896577</cx:pt>
          <cx:pt idx="32922">2.734011124441611</cx:pt>
          <cx:pt idx="32923">2.7336128375699218</cx:pt>
          <cx:pt idx="32924">2.7329609203447052</cx:pt>
          <cx:pt idx="32925">2.7325704650915901</cx:pt>
          <cx:pt idx="32926">2.7310225534036938</cx:pt>
          <cx:pt idx="32927">2.7305250147085949</cx:pt>
          <cx:pt idx="32928">2.730453956489058</cx:pt>
          <cx:pt idx="32929">2.729062739465169</cx:pt>
          <cx:pt idx="32930">2.7289444604448989</cx:pt>
          <cx:pt idx="32931">2.7284080577876928</cx:pt>
          <cx:pt idx="32932">2.727142621373877</cx:pt>
          <cx:pt idx="32933">2.7266061320208221</cx:pt>
          <cx:pt idx="32934">2.72619825635307</cx:pt>
          <cx:pt idx="32935">2.7252906051792229</cx:pt>
          <cx:pt idx="32936">2.725130364528527</cx:pt>
          <cx:pt idx="32937">2.724999285702209</cx:pt>
          <cx:pt idx="32938">2.7246694233674131</cx:pt>
          <cx:pt idx="32939">2.7240827146417881</cx:pt>
          <cx:pt idx="32940">2.7239257124877021</cx:pt>
          <cx:pt idx="32941">2.7227391575873958</cx:pt>
          <cx:pt idx="32942">2.7221984633535379</cx:pt>
          <cx:pt idx="32943">2.7199286039047479</cx:pt>
          <cx:pt idx="32944">2.7196078197815061</cx:pt>
          <cx:pt idx="32945">2.719267182408708</cx:pt>
          <cx:pt idx="32946">2.7191814019574001</cx:pt>
          <cx:pt idx="32947">2.7181059629977429</cx:pt>
          <cx:pt idx="32948">2.7180885237006942</cx:pt>
          <cx:pt idx="32949">2.717914713123371</cx:pt>
          <cx:pt idx="32950">2.7176809674456499</cx:pt>
          <cx:pt idx="32951">2.717546471417096</cx:pt>
          <cx:pt idx="32952">2.7170471851871891</cx:pt>
          <cx:pt idx="32953">2.7168342605209181</cx:pt>
          <cx:pt idx="32954">2.7166597189631259</cx:pt>
          <cx:pt idx="32955">2.7165370958743749</cx:pt>
          <cx:pt idx="32956">2.7161089346954399</cx:pt>
          <cx:pt idx="32957">2.7157357994592779</cx:pt>
          <cx:pt idx="32958">2.715366244511328</cx:pt>
          <cx:pt idx="32959">2.7152590564017278</cx:pt>
          <cx:pt idx="32960">2.715178863757576</cx:pt>
          <cx:pt idx="32961">2.7147553718454209</cx:pt>
          <cx:pt idx="32962">2.7146733085153429</cx:pt>
          <cx:pt idx="32963">2.7142845038869821</cx:pt>
          <cx:pt idx="32964">2.7124743987262221</cx:pt>
          <cx:pt idx="32965">2.7119435278541002</cx:pt>
          <cx:pt idx="32966">2.7113930830049719</cx:pt>
          <cx:pt idx="32967">2.710575958951666</cx:pt>
          <cx:pt idx="32968">2.7091996820769961</cx:pt>
          <cx:pt idx="32969">2.7088573061679311</cx:pt>
          <cx:pt idx="32970">2.7072780805650818</cx:pt>
          <cx:pt idx="32971">2.7066647638148709</cx:pt>
          <cx:pt idx="32972">2.7065538628761519</cx:pt>
          <cx:pt idx="32973">2.7056711015249779</cx:pt>
          <cx:pt idx="32974">2.7048339989118619</cx:pt>
          <cx:pt idx="32975">2.7036306487937138</cx:pt>
          <cx:pt idx="32976">2.7033755753993911</cx:pt>
          <cx:pt idx="32977">2.70288802918797</cx:pt>
          <cx:pt idx="32978">2.7020774410708781</cx:pt>
          <cx:pt idx="32979">2.700936184325708</cx:pt>
          <cx:pt idx="32980">2.7007375811036258</cx:pt>
          <cx:pt idx="32981">2.700683342110342</cx:pt>
          <cx:pt idx="32982">2.699786897768532</cx:pt>
          <cx:pt idx="32983">2.6994201037477219</cx:pt>
          <cx:pt idx="32984">2.69911313728959</cx:pt>
          <cx:pt idx="32985">2.6985274051095089</cx:pt>
          <cx:pt idx="32986">2.6982997116221989</cx:pt>
          <cx:pt idx="32987">2.6978113633996248</cx:pt>
          <cx:pt idx="32988">2.697630548062707</cx:pt>
          <cx:pt idx="32989">2.6972387442532142</cx:pt>
          <cx:pt idx="32990">2.6967186652037931</cx:pt>
          <cx:pt idx="32991">2.696345370576998</cx:pt>
          <cx:pt idx="32992">2.6957586776447369</cx:pt>
          <cx:pt idx="32993">2.6956775499059988</cx:pt>
          <cx:pt idx="32994">2.6954502501863091</cx:pt>
          <cx:pt idx="32995">2.6931952533098729</cx:pt>
          <cx:pt idx="32996">2.6926992117757811</cx:pt>
          <cx:pt idx="32997">2.690415736556953</cx:pt>
          <cx:pt idx="32998">2.689874266214161</cx:pt>
          <cx:pt idx="32999">2.6898600205815448</cx:pt>
          <cx:pt idx="33000">2.689786604494139</cx:pt>
          <cx:pt idx="33001">2.6894848554248689</cx:pt>
          <cx:pt idx="33002">2.6893156117526198</cx:pt>
          <cx:pt idx="33003">2.6890034204342821</cx:pt>
          <cx:pt idx="33004">2.6887763029725891</cx:pt>
          <cx:pt idx="33005">2.688752613108115</cx:pt>
          <cx:pt idx="33006">2.6884706754541141</cx:pt>
          <cx:pt idx="33007">2.6875616531136499</cx:pt>
          <cx:pt idx="33008">2.6873848763623149</cx:pt>
          <cx:pt idx="33009">2.6872540171773829</cx:pt>
          <cx:pt idx="33010">2.685877451680339</cx:pt>
          <cx:pt idx="33011">2.6832393030965318</cx:pt>
          <cx:pt idx="33012">2.6824131590048261</cx:pt>
          <cx:pt idx="33013">2.6822031031990212</cx:pt>
          <cx:pt idx="33014">2.682007517562373</cx:pt>
          <cx:pt idx="33015">2.6810835831381552</cx:pt>
          <cx:pt idx="33016">2.6810565539559699</cx:pt>
          <cx:pt idx="33017">2.6809067276413749</cx:pt>
          <cx:pt idx="33018">2.680817446548251</cx:pt>
          <cx:pt idx="33019">2.6800512397599849</cx:pt>
          <cx:pt idx="33020">2.679897159869097</cx:pt>
          <cx:pt idx="33021">2.6798799327103251</cx:pt>
          <cx:pt idx="33022">2.6796943057653029</cx:pt>
          <cx:pt idx="33023">2.67960033835337</cx:pt>
          <cx:pt idx="33024">2.679258589148982</cx:pt>
          <cx:pt idx="33025">2.6777998476599181</cx:pt>
          <cx:pt idx="33026">2.676747013552303</cx:pt>
          <cx:pt idx="33027">2.676284720890818</cx:pt>
          <cx:pt idx="33028">2.6761726322351378</cx:pt>
          <cx:pt idx="33029">2.6750787645474539</cx:pt>
          <cx:pt idx="33030">2.6749577477534801</cx:pt>
          <cx:pt idx="33031">2.6730637605027661</cx:pt>
          <cx:pt idx="33032">2.6717248002724818</cx:pt>
          <cx:pt idx="33033">2.6707205581320421</cx:pt>
          <cx:pt idx="33034">2.669727995385752</cx:pt>
          <cx:pt idx="33035">2.6687051156003689</cx:pt>
          <cx:pt idx="33036">2.6683043695222768</cx:pt>
          <cx:pt idx="33037">2.668258522048109</cx:pt>
          <cx:pt idx="33038">2.6680929115745511</cx:pt>
          <cx:pt idx="33039">2.6680711783475108</cx:pt>
          <cx:pt idx="33040">2.667957155676473</cx:pt>
          <cx:pt idx="33041">2.6678857208696791</cx:pt>
          <cx:pt idx="33042">2.66576742795732</cx:pt>
          <cx:pt idx="33043">2.6654624207885518</cx:pt>
          <cx:pt idx="33044">2.66545568949731</cx:pt>
          <cx:pt idx="33045">2.6653080074947422</cx:pt>
          <cx:pt idx="33046">2.6646484239603629</cx:pt>
          <cx:pt idx="33047">2.664519355817049</cx:pt>
          <cx:pt idx="33048">2.663860974292362</cx:pt>
          <cx:pt idx="33049">2.6636240613129378</cx:pt>
          <cx:pt idx="33050">2.6635422137076681</cx:pt>
          <cx:pt idx="33051">2.6604978681050229</cx:pt>
          <cx:pt idx="33052">2.660393844067348</cx:pt>
          <cx:pt idx="33053">2.660197457060093</cx:pt>
          <cx:pt idx="33054">2.660099888130687</cx:pt>
          <cx:pt idx="33055">2.6599597338645111</cx:pt>
          <cx:pt idx="33056">2.65953145504947</cx:pt>
          <cx:pt idx="33057">2.6589614016523782</cx:pt>
          <cx:pt idx="33058">2.6586699724045011</cx:pt>
          <cx:pt idx="33059">2.6585358871463241</cx:pt>
          <cx:pt idx="33060">2.6581943506582628</cx:pt>
          <cx:pt idx="33061">2.657907066916279</cx:pt>
          <cx:pt idx="33062">2.6578350489081761</cx:pt>
          <cx:pt idx="33063">2.6576858429156172</cx:pt>
          <cx:pt idx="33064">2.65740603136262</cx:pt>
          <cx:pt idx="33065">2.6571259220560699</cx:pt>
          <cx:pt idx="33066">2.6556146102853231</cx:pt>
          <cx:pt idx="33067">2.6552122742324942</cx:pt>
          <cx:pt idx="33068">2.6530017846073899</cx:pt>
          <cx:pt idx="33069">2.6519312877404611</cx:pt>
          <cx:pt idx="33070">2.6517960186530911</cx:pt>
          <cx:pt idx="33071">2.6517440996267849</cx:pt>
          <cx:pt idx="33072">2.651744010765916</cx:pt>
          <cx:pt idx="33073">2.6515371916996768</cx:pt>
          <cx:pt idx="33074">2.651194927645212</cx:pt>
          <cx:pt idx="33075">2.650679078900442</cx:pt>
          <cx:pt idx="33076">2.6505833707565229</cx:pt>
          <cx:pt idx="33077">2.6498116478786171</cx:pt>
          <cx:pt idx="33078">2.6497605690884671</cx:pt>
          <cx:pt idx="33079">2.6494639677173502</cx:pt>
          <cx:pt idx="33080">2.6483677857446848</cx:pt>
          <cx:pt idx="33081">2.648236649620118</cx:pt>
          <cx:pt idx="33082">2.6481531901584692</cx:pt>
          <cx:pt idx="33083">2.6464527691655331</cx:pt>
          <cx:pt idx="33084">2.6454980950359168</cx:pt>
          <cx:pt idx="33085">2.6452184224845881</cx:pt>
          <cx:pt idx="33086">2.6452074707404001</cx:pt>
          <cx:pt idx="33087">2.6448069448600018</cx:pt>
          <cx:pt idx="33088">2.6445835904231321</cx:pt>
          <cx:pt idx="33089">2.6441534293131599</cx:pt>
          <cx:pt idx="33090">2.6428092633330609</cx:pt>
          <cx:pt idx="33091">2.6420153570315139</cx:pt>
          <cx:pt idx="33092">2.6411416060555899</cx:pt>
          <cx:pt idx="33093">2.6407709785742339</cx:pt>
          <cx:pt idx="33094">2.6401560247748388</cx:pt>
          <cx:pt idx="33095">2.6378424261971531</cx:pt>
          <cx:pt idx="33096">2.6375777747910019</cx:pt>
          <cx:pt idx="33097">2.635863491755988</cx:pt>
          <cx:pt idx="33098">2.6343713340417869</cx:pt>
          <cx:pt idx="33099">2.6336258083584649</cx:pt>
          <cx:pt idx="33100">2.633416047395353</cx:pt>
          <cx:pt idx="33101">2.6324717639400048</cx:pt>
          <cx:pt idx="33102">2.6323337197270109</cx:pt>
          <cx:pt idx="33103">2.6320960657734518</cx:pt>
          <cx:pt idx="33104">2.6319440511943659</cx:pt>
          <cx:pt idx="33105">2.6318079575841828</cx:pt>
          <cx:pt idx="33106">2.631483995016767</cx:pt>
          <cx:pt idx="33107">2.631120617929088</cx:pt>
          <cx:pt idx="33108">2.6307252062718409</cx:pt>
          <cx:pt idx="33109">2.6301190071300349</cx:pt>
          <cx:pt idx="33110">2.6298024741371879</cx:pt>
          <cx:pt idx="33111">2.6274406040462082</cx:pt>
          <cx:pt idx="33112">2.6252264565993668</cx:pt>
          <cx:pt idx="33113">2.6241135456403262</cx:pt>
          <cx:pt idx="33114">2.6224447292756472</cx:pt>
          <cx:pt idx="33115">2.6220321641917241</cx:pt>
          <cx:pt idx="33116">2.6219456693350609</cx:pt>
          <cx:pt idx="33117">2.6219110679059172</cx:pt>
          <cx:pt idx="33118">2.6211334684451049</cx:pt>
          <cx:pt idx="33119">2.6210231820829399</cx:pt>
          <cx:pt idx="33120">2.6207916107052891</cx:pt>
          <cx:pt idx="33121">2.6194467169011482</cx:pt>
          <cx:pt idx="33122">2.6189536510641789</cx:pt>
          <cx:pt idx="33123">2.6181801051034861</cx:pt>
          <cx:pt idx="33124">2.6181375609929578</cx:pt>
          <cx:pt idx="33125">2.6172069168058321</cx:pt>
          <cx:pt idx="33126">2.616971734205324</cx:pt>
          <cx:pt idx="33127">2.616477800712171</cx:pt>
          <cx:pt idx="33128">2.6156877472854041</cx:pt>
          <cx:pt idx="33129">2.6156351983497279</cx:pt>
          <cx:pt idx="33130">2.61543064849428</cx:pt>
          <cx:pt idx="33131">2.6151419621331842</cx:pt>
          <cx:pt idx="33132">2.6138615864048109</cx:pt>
          <cx:pt idx="33133">2.6134596340588532</cx:pt>
          <cx:pt idx="33134">2.6133969213468311</cx:pt>
          <cx:pt idx="33135">2.613374365291206</cx:pt>
          <cx:pt idx="33136">2.611530761276124</cx:pt>
          <cx:pt idx="33137">2.6114425229409348</cx:pt>
          <cx:pt idx="33138">2.6114084466008398</cx:pt>
          <cx:pt idx="33139">2.6107839081556068</cx:pt>
          <cx:pt idx="33140">2.6107024399237311</cx:pt>
          <cx:pt idx="33141">2.6095176865299838</cx:pt>
          <cx:pt idx="33142">2.609375783024424</cx:pt>
          <cx:pt idx="33143">2.608931822470463</cx:pt>
          <cx:pt idx="33144">2.6086038683550852</cx:pt>
          <cx:pt idx="33145">2.6083529326986188</cx:pt>
          <cx:pt idx="33146">2.607125880627545</cx:pt>
          <cx:pt idx="33147">2.6069370478591378</cx:pt>
          <cx:pt idx="33148">2.6047407390426129</cx:pt>
          <cx:pt idx="33149">2.6042279043786412</cx:pt>
          <cx:pt idx="33150">2.603284191353151</cx:pt>
          <cx:pt idx="33151">2.600774049973229</cx:pt>
          <cx:pt idx="33152">2.6006975844606961</cx:pt>
          <cx:pt idx="33153">2.6006785675558848</cx:pt>
          <cx:pt idx="33154">2.600452514646864</cx:pt>
          <cx:pt idx="33155">2.598915557941067</cx:pt>
          <cx:pt idx="33156">2.5972122504153159</cx:pt>
          <cx:pt idx="33157">2.5962893203108921</cx:pt>
          <cx:pt idx="33158">2.595682121198422</cx:pt>
          <cx:pt idx="33159">2.5947893088460581</cx:pt>
          <cx:pt idx="33160">2.5941762000809772</cx:pt>
          <cx:pt idx="33161">2.593551955816698</cx:pt>
          <cx:pt idx="33162">2.592584376267892</cx:pt>
          <cx:pt idx="33163">2.5925739297424331</cx:pt>
          <cx:pt idx="33164">2.592370011845833</cx:pt>
          <cx:pt idx="33165">2.592081726668483</cx:pt>
          <cx:pt idx="33166">2.592056539469807</cx:pt>
          <cx:pt idx="33167">2.5917918771562269</cx:pt>
          <cx:pt idx="33168">2.591500278547997</cx:pt>
          <cx:pt idx="33169">2.5914252948755818</cx:pt>
          <cx:pt idx="33170">2.5911978565339169</cx:pt>
          <cx:pt idx="33171">2.591093956401834</cx:pt>
          <cx:pt idx="33172">2.5904050678675818</cx:pt>
          <cx:pt idx="33173">2.5902335180215719</cx:pt>
          <cx:pt idx="33174">2.5889196621759361</cx:pt>
          <cx:pt idx="33175">2.5887256903798899</cx:pt>
          <cx:pt idx="33176">2.5881554824204271</cx:pt>
          <cx:pt idx="33177">2.5880509549897162</cx:pt>
          <cx:pt idx="33178">2.587811939606639</cx:pt>
          <cx:pt idx="33179">2.5832717561389891</cx:pt>
          <cx:pt idx="33180">2.5823750887962098</cx:pt>
          <cx:pt idx="33181">2.5820342476713001</cx:pt>
          <cx:pt idx="33182">2.5819387731119812</cx:pt>
          <cx:pt idx="33183">2.5818791592546182</cx:pt>
          <cx:pt idx="33184">2.5812320236176829</cx:pt>
          <cx:pt idx="33185">2.5809125943834461</cx:pt>
          <cx:pt idx="33186">2.5801107055589521</cx:pt>
          <cx:pt idx="33187">2.5792379279555142</cx:pt>
          <cx:pt idx="33188">2.5765894287918401</cx:pt>
          <cx:pt idx="33189">2.5752295998778632</cx:pt>
          <cx:pt idx="33190">2.574756707694692</cx:pt>
          <cx:pt idx="33191">2.574573846889709</cx:pt>
          <cx:pt idx="33192">2.5739529903574319</cx:pt>
          <cx:pt idx="33193">2.5733703165006041</cx:pt>
          <cx:pt idx="33194">2.573013938475528</cx:pt>
          <cx:pt idx="33195">2.5718845154176759</cx:pt>
          <cx:pt idx="33196">2.571295110787887</cx:pt>
          <cx:pt idx="33197">2.5709592858039079</cx:pt>
          <cx:pt idx="33198">2.5706822103617308</cx:pt>
          <cx:pt idx="33199">2.570618824079387</cx:pt>
          <cx:pt idx="33200">2.5702122861602952</cx:pt>
          <cx:pt idx="33201">2.5700621006951758</cx:pt>
          <cx:pt idx="33202">2.5698406404211722</cx:pt>
          <cx:pt idx="33203">2.5693385691700872</cx:pt>
          <cx:pt idx="33204">2.5688316322448719</cx:pt>
          <cx:pt idx="33205">2.5686789671442729</cx:pt>
          <cx:pt idx="33206">2.5668526898181989</cx:pt>
          <cx:pt idx="33207">2.566252640888866</cx:pt>
          <cx:pt idx="33208">2.5655678034310858</cx:pt>
          <cx:pt idx="33209">2.5654981230132399</cx:pt>
          <cx:pt idx="33210">2.5654834002788922</cx:pt>
          <cx:pt idx="33211">2.565073531087307</cx:pt>
          <cx:pt idx="33212">2.5636955343520191</cx:pt>
          <cx:pt idx="33213">2.562589083582957</cx:pt>
          <cx:pt idx="33214">2.5607788699038361</cx:pt>
          <cx:pt idx="33215">2.559606414420097</cx:pt>
          <cx:pt idx="33216">2.5594519053855338</cx:pt>
          <cx:pt idx="33217">2.5578951530848091</cx:pt>
          <cx:pt idx="33218">2.5568706715502461</cx:pt>
          <cx:pt idx="33219">2.556858508189721</cx:pt>
          <cx:pt idx="33220">2.5565715410621941</cx:pt>
          <cx:pt idx="33221">2.5563692900639321</cx:pt>
          <cx:pt idx="33222">2.5563668093131522</cx:pt>
          <cx:pt idx="33223">2.5551988343454668</cx:pt>
          <cx:pt idx="33224">2.5549749412555292</cx:pt>
          <cx:pt idx="33225">2.5539149996848929</cx:pt>
          <cx:pt idx="33226">2.553852799142613</cx:pt>
          <cx:pt idx="33227">2.553238361662681</cx:pt>
          <cx:pt idx="33228">2.5529802382735132</cx:pt>
          <cx:pt idx="33229">2.5510586113655598</cx:pt>
          <cx:pt idx="33230">2.550175554172367</cx:pt>
          <cx:pt idx="33231">2.5490428094456332</cx:pt>
          <cx:pt idx="33232">2.5490141622866012</cx:pt>
          <cx:pt idx="33233">2.5466363660839342</cx:pt>
          <cx:pt idx="33234">2.5463722051521951</cx:pt>
          <cx:pt idx="33235">2.545470229778612</cx:pt>
          <cx:pt idx="33236">2.5451468147750238</cx:pt>
          <cx:pt idx="33237">2.544638480227233</cx:pt>
          <cx:pt idx="33238">2.544324658397251</cx:pt>
          <cx:pt idx="33239">2.5434394535372169</cx:pt>
          <cx:pt idx="33240">2.5420301901523339</cx:pt>
          <cx:pt idx="33241">2.5415735525506822</cx:pt>
          <cx:pt idx="33242">2.5414029538690421</cx:pt>
          <cx:pt idx="33243">2.541138005445537</cx:pt>
          <cx:pt idx="33244">2.5407761419637049</cx:pt>
          <cx:pt idx="33245">2.5388453180009818</cx:pt>
          <cx:pt idx="33246">2.538684931411507</cx:pt>
          <cx:pt idx="33247">2.5386350826140869</cx:pt>
          <cx:pt idx="33248">2.5361485809765112</cx:pt>
          <cx:pt idx="33249">2.5359244742201752</cx:pt>
          <cx:pt idx="33250">2.535807953381513</cx:pt>
          <cx:pt idx="33251">2.5354989602795071</cx:pt>
          <cx:pt idx="33252">2.535139219613145</cx:pt>
          <cx:pt idx="33253">2.5348332711661019</cx:pt>
          <cx:pt idx="33254">2.5347895454281981</cx:pt>
          <cx:pt idx="33255">2.5337491651916269</cx:pt>
          <cx:pt idx="33256">2.5334021883888691</cx:pt>
          <cx:pt idx="33257">2.5328821874496712</cx:pt>
          <cx:pt idx="33258">2.5326349258035621</cx:pt>
          <cx:pt idx="33259">2.5318906438347009</cx:pt>
          <cx:pt idx="33260">2.5318541918697228</cx:pt>
          <cx:pt idx="33261">2.5309104241014628</cx:pt>
          <cx:pt idx="33262">2.530476997406903</cx:pt>
          <cx:pt idx="33263">2.5295243645395091</cx:pt>
          <cx:pt idx="33264">2.5294008489283879</cx:pt>
          <cx:pt idx="33265">2.5292599287580182</cx:pt>
          <cx:pt idx="33266">2.52844659616308</cx:pt>
          <cx:pt idx="33267">2.5284296014996288</cx:pt>
          <cx:pt idx="33268">2.5267117590007842</cx:pt>
          <cx:pt idx="33269">2.5264779200863652</cx:pt>
          <cx:pt idx="33270">2.526309629194194</cx:pt>
          <cx:pt idx="33271">2.524972588194426</cx:pt>
          <cx:pt idx="33272">2.5242715124144421</cx:pt>
          <cx:pt idx="33273">2.5230798289186671</cx:pt>
          <cx:pt idx="33274">2.52299163711705</cx:pt>
          <cx:pt idx="33275">2.522645502864366</cx:pt>
          <cx:pt idx="33276">2.5223874166884319</cx:pt>
          <cx:pt idx="33277">2.52064939886001</cx:pt>
          <cx:pt idx="33278">2.5204130365958939</cx:pt>
          <cx:pt idx="33279">2.520205318942061</cx:pt>
          <cx:pt idx="33280">2.5184752419894698</cx:pt>
          <cx:pt idx="33281">2.5184226727258472</cx:pt>
          <cx:pt idx="33282">2.517528680912005</cx:pt>
          <cx:pt idx="33283">2.5170299910827061</cx:pt>
          <cx:pt idx="33284">2.516929009185465</cx:pt>
          <cx:pt idx="33285">2.514819158017485</cx:pt>
          <cx:pt idx="33286">2.5146740426023522</cx:pt>
          <cx:pt idx="33287">2.513367321498809</cx:pt>
          <cx:pt idx="33288">2.5125581925732918</cx:pt>
          <cx:pt idx="33289">2.5125057109975502</cx:pt>
          <cx:pt idx="33290">2.5117380451657332</cx:pt>
          <cx:pt idx="33291">2.5100421988284101</cx:pt>
          <cx:pt idx="33292">2.510011511715776</cx:pt>
          <cx:pt idx="33293">2.5099370269797081</cx:pt>
          <cx:pt idx="33294">2.5097703142900172</cx:pt>
          <cx:pt idx="33295">2.5087509951364768</cx:pt>
          <cx:pt idx="33296">2.5085568062150099</cx:pt>
          <cx:pt idx="33297">2.5066743973346539</cx:pt>
          <cx:pt idx="33298">2.5058211838570088</cx:pt>
          <cx:pt idx="33299">2.5054733008122199</cx:pt>
          <cx:pt idx="33300">2.5042405246806019</cx:pt>
          <cx:pt idx="33301">2.5040565541075028</cx:pt>
          <cx:pt idx="33302">2.5034129639991289</cx:pt>
          <cx:pt idx="33303">2.502222448690882</cx:pt>
          <cx:pt idx="33304">2.5021996800527169</cx:pt>
          <cx:pt idx="33305">2.5021611658897451</cx:pt>
          <cx:pt idx="33306">2.5011050099539491</cx:pt>
          <cx:pt idx="33307">2.500195205051126</cx:pt>
          <cx:pt idx="33308">2.4999474248536599</cx:pt>
          <cx:pt idx="33309">2.498625468948346</cx:pt>
          <cx:pt idx="33310">2.4986232399038131</cx:pt>
          <cx:pt idx="33311">2.498358437320876</cx:pt>
          <cx:pt idx="33312">2.4982625271365309</cx:pt>
          <cx:pt idx="33313">2.497633028891455</cx:pt>
          <cx:pt idx="33314">2.4975239373521712</cx:pt>
          <cx:pt idx="33315">2.4966777638515478</cx:pt>
          <cx:pt idx="33316">2.4952810702913779</cx:pt>
          <cx:pt idx="33317">2.493151983776341</cx:pt>
          <cx:pt idx="33318">2.4924319912002071</cx:pt>
          <cx:pt idx="33319">2.4921773508548171</cx:pt>
          <cx:pt idx="33320">2.492107929389622</cx:pt>
          <cx:pt idx="33321">2.4915106139823902</cx:pt>
          <cx:pt idx="33322">2.4906216576519751</cx:pt>
          <cx:pt idx="33323">2.4903078135077781</cx:pt>
          <cx:pt idx="33324">2.4889317049969799</cx:pt>
          <cx:pt idx="33325">2.4885720774991058</cx:pt>
          <cx:pt idx="33326">2.4883581027092321</cx:pt>
          <cx:pt idx="33327">2.4852533387062041</cx:pt>
          <cx:pt idx="33328">2.4840653932046339</cx:pt>
          <cx:pt idx="33329">2.4837341923985128</cx:pt>
          <cx:pt idx="33330">2.4811065813819222</cx:pt>
          <cx:pt idx="33331">2.481070577245168</cx:pt>
          <cx:pt idx="33332">2.480170509047992</cx:pt>
          <cx:pt idx="33333">2.4799252022564189</cx:pt>
          <cx:pt idx="33334">2.479558627051333</cx:pt>
          <cx:pt idx="33335">2.4792963592889139</cx:pt>
          <cx:pt idx="33336">2.4792160716402338</cx:pt>
          <cx:pt idx="33337">2.478419797273546</cx:pt>
          <cx:pt idx="33338">2.478410640730234</cx:pt>
          <cx:pt idx="33339">2.478201233273408</cx:pt>
          <cx:pt idx="33340">2.4770472206913272</cx:pt>
          <cx:pt idx="33341">2.4764202650378611</cx:pt>
          <cx:pt idx="33342">2.475492606632085</cx:pt>
          <cx:pt idx="33343">2.4753528378811329</cx:pt>
          <cx:pt idx="33344">2.474287688250091</cx:pt>
          <cx:pt idx="33345">2.4732965906134692</cx:pt>
          <cx:pt idx="33346">2.4727727361823071</cx:pt>
          <cx:pt idx="33347">2.4723029450071059</cx:pt>
          <cx:pt idx="33348">2.4716236232680582</cx:pt>
          <cx:pt idx="33349">2.4712791024346399</cx:pt>
          <cx:pt idx="33350">2.4703734640958981</cx:pt>
          <cx:pt idx="33351">2.4698901956654051</cx:pt>
          <cx:pt idx="33352">2.4683459874522322</cx:pt>
          <cx:pt idx="33353">2.4679234306107962</cx:pt>
          <cx:pt idx="33354">2.4678945701391588</cx:pt>
          <cx:pt idx="33355">2.4671455735695238</cx:pt>
          <cx:pt idx="33356">2.467056779175345</cx:pt>
          <cx:pt idx="33357">2.466886865732155</cx:pt>
          <cx:pt idx="33358">2.466709610424989</cx:pt>
          <cx:pt idx="33359">2.4664505811151471</cx:pt>
          <cx:pt idx="33360">2.4656490248115879</cx:pt>
          <cx:pt idx="33361">2.4653467692756039</cx:pt>
          <cx:pt idx="33362">2.4651097305074532</cx:pt>
          <cx:pt idx="33363">2.4646786259888702</cx:pt>
          <cx:pt idx="33364">2.4646036892688312</cx:pt>
          <cx:pt idx="33365">2.4631363854391908</cx:pt>
          <cx:pt idx="33366">2.4628588010165999</cx:pt>
          <cx:pt idx="33367">2.4626606061923901</cx:pt>
          <cx:pt idx="33368">2.461306616466389</cx:pt>
          <cx:pt idx="33369">2.4610876243127171</cx:pt>
          <cx:pt idx="33370">2.458647918173726</cx:pt>
          <cx:pt idx="33371">2.4584893504906198</cx:pt>
          <cx:pt idx="33372">2.456792257550652</cx:pt>
          <cx:pt idx="33373">2.4566251699871442</cx:pt>
          <cx:pt idx="33374">2.4561046807004452</cx:pt>
          <cx:pt idx="33375">2.455749960800417</cx:pt>
          <cx:pt idx="33376">2.4547327596108648</cx:pt>
          <cx:pt idx="33377">2.4544012989013062</cx:pt>
          <cx:pt idx="33378">2.4529474745929241</cx:pt>
          <cx:pt idx="33379">2.4526679803276168</cx:pt>
          <cx:pt idx="33380">2.4517257443417968</cx:pt>
          <cx:pt idx="33381">2.4507467789928641</cx:pt>
          <cx:pt idx="33382">2.4507330792440971</cx:pt>
          <cx:pt idx="33383">2.450556088640246</cx:pt>
          <cx:pt idx="33384">2.449933785175193</cx:pt>
          <cx:pt idx="33385">2.449636662609294</cx:pt>
          <cx:pt idx="33386">2.448375800509365</cx:pt>
          <cx:pt idx="33387">2.4476430379633372</cx:pt>
          <cx:pt idx="33388">2.447005146961398</cx:pt>
          <cx:pt idx="33389">2.4467380961394332</cx:pt>
          <cx:pt idx="33390">2.4464915370596358</cx:pt>
          <cx:pt idx="33391">2.4456981581790269</cx:pt>
          <cx:pt idx="33392">2.4452234730811879</cx:pt>
          <cx:pt idx="33393">2.4450904998627561</cx:pt>
          <cx:pt idx="33394">2.4447240050427039</cx:pt>
          <cx:pt idx="33395">2.444371373281923</cx:pt>
          <cx:pt idx="33396">2.444159063328244</cx:pt>
          <cx:pt idx="33397">2.443597637644725</cx:pt>
          <cx:pt idx="33398">2.4434969954877892</cx:pt>
          <cx:pt idx="33399">2.4428004667346168</cx:pt>
          <cx:pt idx="33400">2.4423372146026172</cx:pt>
          <cx:pt idx="33401">2.442262853006167</cx:pt>
          <cx:pt idx="33402">2.4419207489993502</cx:pt>
          <cx:pt idx="33403">2.4409595333072338</cx:pt>
          <cx:pt idx="33404">2.4398920615833011</cx:pt>
          <cx:pt idx="33405">2.4379289998150702</cx:pt>
          <cx:pt idx="33406">2.4375750674793428</cx:pt>
          <cx:pt idx="33407">2.4369719140979358</cx:pt>
          <cx:pt idx="33408">2.4369099757271342</cx:pt>
          <cx:pt idx="33409">2.4366181841641938</cx:pt>
          <cx:pt idx="33410">2.435945118316154</cx:pt>
          <cx:pt idx="33411">2.4346380801929071</cx:pt>
          <cx:pt idx="33412">2.4332641725543551</cx:pt>
          <cx:pt idx="33413">2.4312634972351281</cx:pt>
          <cx:pt idx="33414">2.429540672632581</cx:pt>
          <cx:pt idx="33415">2.4285768706173099</cx:pt>
          <cx:pt idx="33416">2.427841679027686</cx:pt>
          <cx:pt idx="33417">2.426978462255045</cx:pt>
          <cx:pt idx="33418">2.4251725601004668</cx:pt>
          <cx:pt idx="33419">2.4245027172993798</cx:pt>
          <cx:pt idx="33420">2.4242235021151739</cx:pt>
          <cx:pt idx="33421">2.4239180227433179</cx:pt>
          <cx:pt idx="33422">2.4220668481750178</cx:pt>
          <cx:pt idx="33423">2.4219689513246938</cx:pt>
          <cx:pt idx="33424">2.4218590769231412</cx:pt>
          <cx:pt idx="33425">2.420983335166067</cx:pt>
          <cx:pt idx="33426">2.4204771584061628</cx:pt>
          <cx:pt idx="33427">2.4201265642758458</cx:pt>
          <cx:pt idx="33428">2.4191744883717772</cx:pt>
          <cx:pt idx="33429">2.4187452587540861</cx:pt>
          <cx:pt idx="33430">2.418657504731387</cx:pt>
          <cx:pt idx="33431">2.4178899094167172</cx:pt>
          <cx:pt idx="33432">2.416436163608779</cx:pt>
          <cx:pt idx="33433">2.415765771760062</cx:pt>
          <cx:pt idx="33434">2.415763444287033</cx:pt>
          <cx:pt idx="33435">2.4151802420953832</cx:pt>
          <cx:pt idx="33436">2.4135035576230321</cx:pt>
          <cx:pt idx="33437">2.412623739498772</cx:pt>
          <cx:pt idx="33438">2.4125721212286142</cx:pt>
          <cx:pt idx="33439">2.410840355358848</cx:pt>
          <cx:pt idx="33440">2.4098498495794201</cx:pt>
          <cx:pt idx="33441">2.409361618005597</cx:pt>
          <cx:pt idx="33442">2.4088707373371081</cx:pt>
          <cx:pt idx="33443">2.4085466704181302</cx:pt>
          <cx:pt idx="33444">2.4084721384221348</cx:pt>
          <cx:pt idx="33445">2.408312385255591</cx:pt>
          <cx:pt idx="33446">2.4076439417257989</cx:pt>
          <cx:pt idx="33447">2.4075071398833221</cx:pt>
          <cx:pt idx="33448">2.407137333029675</cx:pt>
          <cx:pt idx="33449">2.406764625771773</cx:pt>
          <cx:pt idx="33450">2.40643804063071</cx:pt>
          <cx:pt idx="33451">2.4054468783527172</cx:pt>
          <cx:pt idx="33452">2.4036632679558059</cx:pt>
          <cx:pt idx="33453">2.4026824782460809</cx:pt>
          <cx:pt idx="33454">2.4023508310640769</cx:pt>
          <cx:pt idx="33455">2.402161357761659</cx:pt>
          <cx:pt idx="33456">2.4019254197357491</cx:pt>
          <cx:pt idx="33457">2.401884199764583</cx:pt>
          <cx:pt idx="33458">2.4013009998457351</cx:pt>
          <cx:pt idx="33459">2.4009718320444371</cx:pt>
          <cx:pt idx="33460">2.400715760220431</cx:pt>
          <cx:pt idx="33461">2.397268175631118</cx:pt>
          <cx:pt idx="33462">2.3969366446149021</cx:pt>
          <cx:pt idx="33463">2.396156947310542</cx:pt>
          <cx:pt idx="33464">2.395965673181633</cx:pt>
          <cx:pt idx="33465">2.3955674128966922</cx:pt>
          <cx:pt idx="33466">2.394519688204221</cx:pt>
          <cx:pt idx="33467">2.393877327499689</cx:pt>
          <cx:pt idx="33468">2.3936952247312751</cx:pt>
          <cx:pt idx="33469">2.3935749828991879</cx:pt>
          <cx:pt idx="33470">2.3921350412856301</cx:pt>
          <cx:pt idx="33471">2.3917801672166989</cx:pt>
          <cx:pt idx="33472">2.3910374786631752</cx:pt>
          <cx:pt idx="33473">2.3905293259474401</cx:pt>
          <cx:pt idx="33474">2.3901224886706891</cx:pt>
          <cx:pt idx="33475">2.3900463131990231</cx:pt>
          <cx:pt idx="33476">2.3900078428506109</cx:pt>
          <cx:pt idx="33477">2.3893209051473709</cx:pt>
          <cx:pt idx="33478">2.3892756421224219</cx:pt>
          <cx:pt idx="33479">2.388785076928936</cx:pt>
          <cx:pt idx="33480">2.3884729048011719</cx:pt>
          <cx:pt idx="33481">2.3884132183556011</cx:pt>
          <cx:pt idx="33482">2.3874998410321839</cx:pt>
          <cx:pt idx="33483">2.3864881998931899</cx:pt>
          <cx:pt idx="33484">2.3862825813048638</cx:pt>
          <cx:pt idx="33485">2.385515967971124</cx:pt>
          <cx:pt idx="33486">2.3844111417342848</cx:pt>
          <cx:pt idx="33487">2.384285148079504</cx:pt>
          <cx:pt idx="33488">2.383520501419321</cx:pt>
          <cx:pt idx="33489">2.382034648408891</cx:pt>
          <cx:pt idx="33490">2.3815930486561432</cx:pt>
          <cx:pt idx="33491">2.380977045791365</cx:pt>
          <cx:pt idx="33492">2.3783894244121568</cx:pt>
          <cx:pt idx="33493">2.3776511046813309</cx:pt>
          <cx:pt idx="33494">2.3771650111380311</cx:pt>
          <cx:pt idx="33495">2.3764006086538232</cx:pt>
          <cx:pt idx="33496">2.3763502276681789</cx:pt>
          <cx:pt idx="33497">2.3761872396151911</cx:pt>
          <cx:pt idx="33498">2.3759276750035321</cx:pt>
          <cx:pt idx="33499">2.3754897026798671</cx:pt>
          <cx:pt idx="33500">2.3751707294214781</cx:pt>
          <cx:pt idx="33501">2.3744520237289728</cx:pt>
          <cx:pt idx="33502">2.373879726906869</cx:pt>
          <cx:pt idx="33503">2.3736630706966402</cx:pt>
          <cx:pt idx="33504">2.3731212869646101</cx:pt>
          <cx:pt idx="33505">2.3726191343282221</cx:pt>
          <cx:pt idx="33506">2.372286988009054</cx:pt>
          <cx:pt idx="33507">2.3713649873243519</cx:pt>
          <cx:pt idx="33508">2.3713393263877198</cx:pt>
          <cx:pt idx="33509">2.3713285144457781</cx:pt>
          <cx:pt idx="33510">2.370653876745179</cx:pt>
          <cx:pt idx="33511">2.370358429767859</cx:pt>
          <cx:pt idx="33512">2.3703417881097599</cx:pt>
          <cx:pt idx="33513">2.368533816386392</cx:pt>
          <cx:pt idx="33514">2.3679216790803679</cx:pt>
          <cx:pt idx="33515">2.3673949530496849</cx:pt>
          <cx:pt idx="33516">2.3672432028226891</cx:pt>
          <cx:pt idx="33517">2.367204097257702</cx:pt>
          <cx:pt idx="33518">2.3670299085335569</cx:pt>
          <cx:pt idx="33519">2.3668466076821808</cx:pt>
          <cx:pt idx="33520">2.3658491366564891</cx:pt>
          <cx:pt idx="33521">2.3656240187024049</cx:pt>
          <cx:pt idx="33522">2.365610597904594</cx:pt>
          <cx:pt idx="33523">2.365361966025151</cx:pt>
          <cx:pt idx="33524">2.364585823262686</cx:pt>
          <cx:pt idx="33525">2.3627675195674152</cx:pt>
          <cx:pt idx="33526">2.362704890353704</cx:pt>
          <cx:pt idx="33527">2.3625233257332892</cx:pt>
          <cx:pt idx="33528">2.3613799250663789</cx:pt>
          <cx:pt idx="33529">2.358799465886849</cx:pt>
          <cx:pt idx="33530">2.3578909387726799</cx:pt>
          <cx:pt idx="33531">2.3569632059491301</cx:pt>
          <cx:pt idx="33532">2.3567788813356501</cx:pt>
          <cx:pt idx="33533">2.356001748690002</cx:pt>
          <cx:pt idx="33534">2.355308206245696</cx:pt>
          <cx:pt idx="33535">2.3547351365644351</cx:pt>
          <cx:pt idx="33536">2.3535526012438441</cx:pt>
          <cx:pt idx="33537">2.3528294604398221</cx:pt>
          <cx:pt idx="33538">2.3524902993595962</cx:pt>
          <cx:pt idx="33539">2.352306400280872</cx:pt>
          <cx:pt idx="33540">2.3518687541466918</cx:pt>
          <cx:pt idx="33541">2.3510868121249739</cx:pt>
          <cx:pt idx="33542">2.3505862658978698</cx:pt>
          <cx:pt idx="33543">2.3487361668100109</cx:pt>
          <cx:pt idx="33544">2.3475188179353039</cx:pt>
          <cx:pt idx="33545">2.3472480536133622</cx:pt>
          <cx:pt idx="33546">2.3464974700561072</cx:pt>
          <cx:pt idx="33547">2.3462243330158521</cx:pt>
          <cx:pt idx="33548">2.345192598401467</cx:pt>
          <cx:pt idx="33549">2.3440189880563649</cx:pt>
          <cx:pt idx="33550">2.3433168235766688</cx:pt>
          <cx:pt idx="33551">2.3431347239727569</cx:pt>
          <cx:pt idx="33552">2.3423863142407111</cx:pt>
          <cx:pt idx="33553">2.3418014638260769</cx:pt>
          <cx:pt idx="33554">2.3408444327949081</cx:pt>
          <cx:pt idx="33555">2.3406257820183161</cx:pt>
          <cx:pt idx="33556">2.3402556030929662</cx:pt>
          <cx:pt idx="33557">2.3401901618084371</cx:pt>
          <cx:pt idx="33558">2.3401685303510349</cx:pt>
          <cx:pt idx="33559">2.3391370210057292</cx:pt>
          <cx:pt idx="33560">2.3389157157639131</cx:pt>
          <cx:pt idx="33561">2.3388738327457079</cx:pt>
          <cx:pt idx="33562">2.338792488394267</cx:pt>
          <cx:pt idx="33563">2.3372684774777852</cx:pt>
          <cx:pt idx="33564">2.3362292582218478</cx:pt>
          <cx:pt idx="33565">2.3361351490828191</cx:pt>
          <cx:pt idx="33566">2.3361027979535551</cx:pt>
          <cx:pt idx="33567">2.3353386806046461</cx:pt>
          <cx:pt idx="33568">2.3352133026344748</cx:pt>
          <cx:pt idx="33569">2.3351727535702209</cx:pt>
          <cx:pt idx="33570">2.3351639998146578</cx:pt>
          <cx:pt idx="33571">2.3347186430557771</cx:pt>
          <cx:pt idx="33572">2.3346447490622682</cx:pt>
          <cx:pt idx="33573">2.333470181932821</cx:pt>
          <cx:pt idx="33574">2.3330074782576382</cx:pt>
          <cx:pt idx="33575">2.3329662064754468</cx:pt>
          <cx:pt idx="33576">2.3327299305783211</cx:pt>
          <cx:pt idx="33577">2.330499610077057</cx:pt>
          <cx:pt idx="33578">2.329822371526947</cx:pt>
          <cx:pt idx="33579">2.3293368278006148</cx:pt>
          <cx:pt idx="33580">2.329255304473107</cx:pt>
          <cx:pt idx="33581">2.32913307126638</cx:pt>
          <cx:pt idx="33582">2.3287322463944751</cx:pt>
          <cx:pt idx="33583">2.3278151738514339</cx:pt>
          <cx:pt idx="33584">2.327440949017197</cx:pt>
          <cx:pt idx="33585">2.3273213565780209</cx:pt>
          <cx:pt idx="33586">2.3260269536911951</cx:pt>
          <cx:pt idx="33587">2.3257103924023061</cx:pt>
          <cx:pt idx="33588">2.3247288942526558</cx:pt>
          <cx:pt idx="33589">2.3213024684411439</cx:pt>
          <cx:pt idx="33590">2.3207708718483291</cx:pt>
          <cx:pt idx="33591">2.3205329948885689</cx:pt>
          <cx:pt idx="33592">2.3203231044793862</cx:pt>
          <cx:pt idx="33593">2.320275504093452</cx:pt>
          <cx:pt idx="33594">2.3200515779166628</cx:pt>
          <cx:pt idx="33595">2.3195218577286338</cx:pt>
          <cx:pt idx="33596">2.3192948103209301</cx:pt>
          <cx:pt idx="33597">2.319242946372706</cx:pt>
          <cx:pt idx="33598">2.3185839778823172</cx:pt>
          <cx:pt idx="33599">2.318044104647361</cx:pt>
          <cx:pt idx="33600">2.3179528886860221</cx:pt>
          <cx:pt idx="33601">2.3177252756753388</cx:pt>
          <cx:pt idx="33602">2.3177050276220901</cx:pt>
          <cx:pt idx="33603">2.3173521268377759</cx:pt>
          <cx:pt idx="33604">2.317320683173969</cx:pt>
          <cx:pt idx="33605">2.3169776429083941</cx:pt>
          <cx:pt idx="33606">2.3169249402138909</cx:pt>
          <cx:pt idx="33607">2.3165391719955721</cx:pt>
          <cx:pt idx="33608">2.3160840909236038</cx:pt>
          <cx:pt idx="33609">2.315707848262897</cx:pt>
          <cx:pt idx="33610">2.3149063303488511</cx:pt>
          <cx:pt idx="33611">2.3134345144008268</cx:pt>
          <cx:pt idx="33612">2.312933441550181</cx:pt>
          <cx:pt idx="33613">2.3119293052425038</cx:pt>
          <cx:pt idx="33614">2.3115458134283862</cx:pt>
          <cx:pt idx="33615">2.309205513363608</cx:pt>
          <cx:pt idx="33616">2.309044911491589</cx:pt>
          <cx:pt idx="33617">2.3085477425085941</cx:pt>
          <cx:pt idx="33618">2.30839918770817</cx:pt>
          <cx:pt idx="33619">2.308319658127441</cx:pt>
          <cx:pt idx="33620">2.3083046990604479</cx:pt>
          <cx:pt idx="33621">2.3070445137068378</cx:pt>
          <cx:pt idx="33622">2.3069949538917589</cx:pt>
          <cx:pt idx="33623">2.30671575482905</cx:pt>
          <cx:pt idx="33624">2.306436294526947</cx:pt>
          <cx:pt idx="33625">2.3062142135779862</cx:pt>
          <cx:pt idx="33626">2.305250348026946</cx:pt>
          <cx:pt idx="33627">2.3040847230897379</cx:pt>
          <cx:pt idx="33628">2.303527131813476</cx:pt>
          <cx:pt idx="33629">2.3024878397886122</cx:pt>
          <cx:pt idx="33630">2.3008908047573531</cx:pt>
          <cx:pt idx="33631">2.30077222725722</cx:pt>
          <cx:pt idx="33632">2.2986536857066642</cx:pt>
          <cx:pt idx="33633">2.298482947067118</cx:pt>
          <cx:pt idx="33634">2.2984327475885902</cx:pt>
          <cx:pt idx="33635">2.2978265524622801</cx:pt>
          <cx:pt idx="33636">2.2973434197917841</cx:pt>
          <cx:pt idx="33637">2.2967317315383702</cx:pt>
          <cx:pt idx="33638">2.2962705573557232</cx:pt>
          <cx:pt idx="33639">2.2958957649251852</cx:pt>
          <cx:pt idx="33640">2.2950392821674992</cx:pt>
          <cx:pt idx="33641">2.2950334446639631</cx:pt>
          <cx:pt idx="33642">2.29475033667716</cx:pt>
          <cx:pt idx="33643">2.2939637706858478</cx:pt>
          <cx:pt idx="33644">2.2936869224002749</cx:pt>
          <cx:pt idx="33645">2.2933611186743921</cx:pt>
          <cx:pt idx="33646">2.2933443450825992</cx:pt>
          <cx:pt idx="33647">2.2924714085648881</cx:pt>
          <cx:pt idx="33648">2.2916499687047871</cx:pt>
          <cx:pt idx="33649">2.2895763355061431</cx:pt>
          <cx:pt idx="33650">2.2892104163626938</cx:pt>
          <cx:pt idx="33651">2.2884559842360539</cx:pt>
          <cx:pt idx="33652">2.2871011733694759</cx:pt>
          <cx:pt idx="33653">2.2866371478043188</cx:pt>
          <cx:pt idx="33654">2.2853238904939421</cx:pt>
          <cx:pt idx="33655">2.2845431117203518</cx:pt>
          <cx:pt idx="33656">2.28383680602342</cx:pt>
          <cx:pt idx="33657">2.2838031291298249</cx:pt>
          <cx:pt idx="33658">2.282201778376904</cx:pt>
          <cx:pt idx="33659">2.281688110053568</cx:pt>
          <cx:pt idx="33660">2.281487216717017</cx:pt>
          <cx:pt idx="33661">2.2805198279339951</cx:pt>
          <cx:pt idx="33662">2.2801942138464679</cx:pt>
          <cx:pt idx="33663">2.279215825736181</cx:pt>
          <cx:pt idx="33664">2.2792033693099349</cx:pt>
          <cx:pt idx="33665">2.2772808914949541</cx:pt>
          <cx:pt idx="33666">2.2771323442033391</cx:pt>
          <cx:pt idx="33667">2.2764735387436139</cx:pt>
          <cx:pt idx="33668">2.2761831630434282</cx:pt>
          <cx:pt idx="33669">2.275125476973074</cx:pt>
          <cx:pt idx="33670">2.2748751488101862</cx:pt>
          <cx:pt idx="33671">2.274288758815648</cx:pt>
          <cx:pt idx="33672">2.2738579972297792</cx:pt>
          <cx:pt idx="33673">2.2738240957343829</cx:pt>
          <cx:pt idx="33674">2.2732342183016101</cx:pt>
          <cx:pt idx="33675">2.2717943717373998</cx:pt>
          <cx:pt idx="33676">2.271537503329208</cx:pt>
          <cx:pt idx="33677">2.270879440747851</cx:pt>
          <cx:pt idx="33678">2.2703031270321121</cx:pt>
          <cx:pt idx="33679">2.270095311658034</cx:pt>
          <cx:pt idx="33680">2.269980987402751</cx:pt>
          <cx:pt idx="33681">2.26783571829686</cx:pt>
          <cx:pt idx="33682">2.2671619072445779</cx:pt>
          <cx:pt idx="33683">2.2671022249255062</cx:pt>
          <cx:pt idx="33684">2.2637129865032981</cx:pt>
          <cx:pt idx="33685">2.2625157422510762</cx:pt>
          <cx:pt idx="33686">2.2616512499560701</cx:pt>
          <cx:pt idx="33687">2.2609636687028738</cx:pt>
          <cx:pt idx="33688">2.2606985771128132</cx:pt>
          <cx:pt idx="33689">2.2606862943205801</cx:pt>
          <cx:pt idx="33690">2.2605597477168988</cx:pt>
          <cx:pt idx="33691">2.2597011876779112</cx:pt>
          <cx:pt idx="33692">2.2579970976705792</cx:pt>
          <cx:pt idx="33693">2.2562440711965031</cx:pt>
          <cx:pt idx="33694">2.256083064660924</cx:pt>
          <cx:pt idx="33695">2.255333236949463</cx:pt>
          <cx:pt idx="33696">2.2546067510630481</cx:pt>
          <cx:pt idx="33697">2.2544105139199271</cx:pt>
          <cx:pt idx="33698">2.254182532291475</cx:pt>
          <cx:pt idx="33699">2.2530547584364031</cx:pt>
          <cx:pt idx="33700">2.251864983976799</cx:pt>
          <cx:pt idx="33701">2.251546411882837</cx:pt>
          <cx:pt idx="33702">2.251419246670022</cx:pt>
          <cx:pt idx="33703">2.2512309702039248</cx:pt>
          <cx:pt idx="33704">2.2511411241667472</cx:pt>
          <cx:pt idx="33705">2.2508507440537189</cx:pt>
          <cx:pt idx="33706">2.2506695825603251</cx:pt>
          <cx:pt idx="33707">2.2503254943167512</cx:pt>
          <cx:pt idx="33708">2.2498869514707178</cx:pt>
          <cx:pt idx="33709">2.248743352990366</cx:pt>
          <cx:pt idx="33710">2.248412708233448</cx:pt>
          <cx:pt idx="33711">2.248335146222217</cx:pt>
          <cx:pt idx="33712">2.2481777387952979</cx:pt>
          <cx:pt idx="33713">2.247000137870089</cx:pt>
          <cx:pt idx="33714">2.2469398626196111</cx:pt>
          <cx:pt idx="33715">2.2466887181265842</cx:pt>
          <cx:pt idx="33716">2.2457989422405591</cx:pt>
          <cx:pt idx="33717">2.2457553131522991</cx:pt>
          <cx:pt idx="33718">2.245113882645247</cx:pt>
          <cx:pt idx="33719">2.244271914106633</cx:pt>
          <cx:pt idx="33720">2.243083332617835</cx:pt>
          <cx:pt idx="33721">2.2418824358446749</cx:pt>
          <cx:pt idx="33722">2.2414910391891718</cx:pt>
          <cx:pt idx="33723">2.241421855840442</cx:pt>
          <cx:pt idx="33724">2.2410135664765272</cx:pt>
          <cx:pt idx="33725">2.2403346328639189</cx:pt>
          <cx:pt idx="33726">2.2399305411070229</cx:pt>
          <cx:pt idx="33727">2.2386007770983598</cx:pt>
          <cx:pt idx="33728">2.2364305286676371</cx:pt>
          <cx:pt idx="33729">2.235400389689151</cx:pt>
          <cx:pt idx="33730">2.2352630016226351</cx:pt>
          <cx:pt idx="33731">2.2344983132116298</cx:pt>
          <cx:pt idx="33732">2.233470215534151</cx:pt>
          <cx:pt idx="33733">2.2333603869989829</cx:pt>
          <cx:pt idx="33734">2.2324806648271101</cx:pt>
          <cx:pt idx="33735">2.2313666221851611</cx:pt>
          <cx:pt idx="33736">2.2312846047452659</cx:pt>
          <cx:pt idx="33737">2.2309935143050441</cx:pt>
          <cx:pt idx="33738">2.2304510926756889</cx:pt>
          <cx:pt idx="33739">2.2299993087222241</cx:pt>
          <cx:pt idx="33740">2.2297774865917859</cx:pt>
          <cx:pt idx="33741">2.2286952345387299</cx:pt>
          <cx:pt idx="33742">2.2261343531197939</cx:pt>
          <cx:pt idx="33743">2.2259076764065431</cx:pt>
          <cx:pt idx="33744">2.2253304613174412</cx:pt>
          <cx:pt idx="33745">2.2235784002842229</cx:pt>
          <cx:pt idx="33746">2.2229760209811191</cx:pt>
          <cx:pt idx="33747">2.2225551033592881</cx:pt>
          <cx:pt idx="33748">2.2224561443003679</cx:pt>
          <cx:pt idx="33749">2.2222622636603142</cx:pt>
          <cx:pt idx="33750">2.2213073556095648</cx:pt>
          <cx:pt idx="33751">2.2204142017762889</cx:pt>
          <cx:pt idx="33752">2.2201774440989102</cx:pt>
          <cx:pt idx="33753">2.2200735554526951</cx:pt>
          <cx:pt idx="33754">2.219733228061616</cx:pt>
          <cx:pt idx="33755">2.21736681292216</cx:pt>
          <cx:pt idx="33756">2.2167183427730031</cx:pt>
          <cx:pt idx="33757">2.2160147483757409</cx:pt>
          <cx:pt idx="33758">2.215057584710233</cx:pt>
          <cx:pt idx="33759">2.214866588903766</cx:pt>
          <cx:pt idx="33760">2.2147166260305648</cx:pt>
          <cx:pt idx="33761">2.2142440043848191</cx:pt>
          <cx:pt idx="33762">2.213918353150703</cx:pt>
          <cx:pt idx="33763">2.2134377288282918</cx:pt>
          <cx:pt idx="33764">2.212875330433258</cx:pt>
          <cx:pt idx="33765">2.2118699328787459</cx:pt>
          <cx:pt idx="33766">2.2115233615445429</cx:pt>
          <cx:pt idx="33767">2.2091016396409069</cx:pt>
          <cx:pt idx="33768">2.2069806490929871</cx:pt>
          <cx:pt idx="33769">2.2067908931652802</cx:pt>
          <cx:pt idx="33770">2.2054981277393142</cx:pt>
          <cx:pt idx="33771">2.2053877220137599</cx:pt>
          <cx:pt idx="33772">2.2052099073255902</cx:pt>
          <cx:pt idx="33773">2.204291808688589</cx:pt>
          <cx:pt idx="33774">2.2035481142230289</cx:pt>
          <cx:pt idx="33775">2.202805818969245</cx:pt>
          <cx:pt idx="33776">2.2025070587545059</cx:pt>
          <cx:pt idx="33777">2.2023492592567879</cx:pt>
          <cx:pt idx="33778">2.2023409037709909</cx:pt>
          <cx:pt idx="33779">2.2017379881127659</cx:pt>
          <cx:pt idx="33780">2.2016465701484229</cx:pt>
          <cx:pt idx="33781">2.2013865293475749</cx:pt>
          <cx:pt idx="33782">2.2007292248049</cx:pt>
          <cx:pt idx="33783">2.200367929063479</cx:pt>
          <cx:pt idx="33784">2.2000881669703891</cx:pt>
          <cx:pt idx="33785">2.1992121672160549</cx:pt>
          <cx:pt idx="33786">2.1989431041758012</cx:pt>
          <cx:pt idx="33787">2.1985378024803301</cx:pt>
          <cx:pt idx="33788">2.1972299811982619</cx:pt>
          <cx:pt idx="33789">2.1969772592936359</cx:pt>
          <cx:pt idx="33790">2.1968986132125239</cx:pt>
          <cx:pt idx="33791">2.1962561789487118</cx:pt>
          <cx:pt idx="33792">2.1959868420267061</cx:pt>
          <cx:pt idx="33793">2.1950507025316091</cx:pt>
          <cx:pt idx="33794">2.1942214894347911</cx:pt>
          <cx:pt idx="33795">2.193528676784096</cx:pt>
          <cx:pt idx="33796">2.193163234619814</cx:pt>
          <cx:pt idx="33797">2.192894251853243</cx:pt>
          <cx:pt idx="33798">2.1922100676618199</cx:pt>
          <cx:pt idx="33799">2.1906775310257922</cx:pt>
          <cx:pt idx="33800">2.190537298316281</cx:pt>
          <cx:pt idx="33801">2.189468898473335</cx:pt>
          <cx:pt idx="33802">2.189085523929061</cx:pt>
          <cx:pt idx="33803">2.1890593950409718</cx:pt>
          <cx:pt idx="33804">2.189009023854021</cx:pt>
          <cx:pt idx="33805">2.1881443703318011</cx:pt>
          <cx:pt idx="33806">2.1868717655004959</cx:pt>
          <cx:pt idx="33807">2.1868244247337509</cx:pt>
          <cx:pt idx="33808">2.1850752271038569</cx:pt>
          <cx:pt idx="33809">2.1850646174711512</cx:pt>
          <cx:pt idx="33810">2.183743072575854</cx:pt>
          <cx:pt idx="33811">2.1832808275626872</cx:pt>
          <cx:pt idx="33812">2.1827442862338611</cx:pt>
          <cx:pt idx="33813">2.182668469094184</cx:pt>
          <cx:pt idx="33814">2.1823451867067161</cx:pt>
          <cx:pt idx="33815">2.1820692522047369</cx:pt>
          <cx:pt idx="33816">2.1818367618056902</cx:pt>
          <cx:pt idx="33817">2.18036709896829</cx:pt>
          <cx:pt idx="33818">2.1801418224298419</cx:pt>
          <cx:pt idx="33819">2.1793970120467971</cx:pt>
          <cx:pt idx="33820">2.1779972433030932</cx:pt>
          <cx:pt idx="33821">2.177555901970833</cx:pt>
          <cx:pt idx="33822">2.17742165783676</cx:pt>
          <cx:pt idx="33823">2.1767462479126451</cx:pt>
          <cx:pt idx="33824">2.1764497052363558</cx:pt>
          <cx:pt idx="33825">2.1749276882382</cx:pt>
          <cx:pt idx="33826">2.1743573380448451</cx:pt>
          <cx:pt idx="33827">2.1738431598407262</cx:pt>
          <cx:pt idx="33828">2.1724859991402701</cx:pt>
          <cx:pt idx="33829">2.1715371373937788</cx:pt>
          <cx:pt idx="33830">2.170928107956124</cx:pt>
          <cx:pt idx="33831">2.1696820870535571</cx:pt>
          <cx:pt idx="33832">2.1693886708886292</cx:pt>
          <cx:pt idx="33833">2.169095721313405</cx:pt>
          <cx:pt idx="33834">2.1687062131854691</cx:pt>
          <cx:pt idx="33835">2.1680557445773241</cx:pt>
          <cx:pt idx="33836">2.1680331732186868</cx:pt>
          <cx:pt idx="33837">2.1673953873979812</cx:pt>
          <cx:pt idx="33838">2.16722669481317</cx:pt>
          <cx:pt idx="33839">2.1668717334259968</cx:pt>
          <cx:pt idx="33840">2.1662025444225042</cx:pt>
          <cx:pt idx="33841">2.163439148360621</cx:pt>
          <cx:pt idx="33842">2.1626213804453722</cx:pt>
          <cx:pt idx="33843">2.161720220476639</cx:pt>
          <cx:pt idx="33844">2.1615481001411538</cx:pt>
          <cx:pt idx="33845">2.161165752915164</cx:pt>
          <cx:pt idx="33846">2.1603708306345828</cx:pt>
          <cx:pt idx="33847">2.1602921755214788</cx:pt>
          <cx:pt idx="33848">2.1600111466890932</cx:pt>
          <cx:pt idx="33849">2.1588660664563042</cx:pt>
          <cx:pt idx="33850">2.1570153550422781</cx:pt>
          <cx:pt idx="33851">2.1554949632970799</cx:pt>
          <cx:pt idx="33852">2.1554298308212632</cx:pt>
          <cx:pt idx="33853">2.1545028900056522</cx:pt>
          <cx:pt idx="33854">2.154488752636869</cx:pt>
          <cx:pt idx="33855">2.1543710034376362</cx:pt>
          <cx:pt idx="33856">2.1541338960468561</cx:pt>
          <cx:pt idx="33857">2.1530855614989188</cx:pt>
          <cx:pt idx="33858">2.1518190432570439</cx:pt>
          <cx:pt idx="33859">2.1511540685197779</cx:pt>
          <cx:pt idx="33860">2.1499340294722309</cx:pt>
          <cx:pt idx="33861">2.149928058140842</cx:pt>
          <cx:pt idx="33862">2.148898239533592</cx:pt>
          <cx:pt idx="33863">2.146945684307195</cx:pt>
          <cx:pt idx="33864">2.1469290461344772</cx:pt>
          <cx:pt idx="33865">2.14678797063601</cx:pt>
          <cx:pt idx="33866">2.1465538533094568</cx:pt>
          <cx:pt idx="33867">2.1460070917310898</cx:pt>
          <cx:pt idx="33868">2.145964694252541</cx:pt>
          <cx:pt idx="33869">2.145959614401368</cx:pt>
          <cx:pt idx="33870">2.145669121733599</cx:pt>
          <cx:pt idx="33871">2.1446036365069929</cx:pt>
          <cx:pt idx="33872">2.1430038416413839</cx:pt>
          <cx:pt idx="33873">2.142460965845074</cx:pt>
          <cx:pt idx="33874">2.140546886177098</cx:pt>
          <cx:pt idx="33875">2.139884712334895</cx:pt>
          <cx:pt idx="33876">2.1390623668187958</cx:pt>
          <cx:pt idx="33877">2.138952421020317</cx:pt>
          <cx:pt idx="33878">2.138912563736147</cx:pt>
          <cx:pt idx="33879">2.1383919423964768</cx:pt>
          <cx:pt idx="33880">2.137467080838916</cx:pt>
          <cx:pt idx="33881">2.1371072032497751</cx:pt>
          <cx:pt idx="33882">2.1360599786373031</cx:pt>
          <cx:pt idx="33883">2.1360466570287922</cx:pt>
          <cx:pt idx="33884">2.1359228856257242</cx:pt>
          <cx:pt idx="33885">2.1332603035370732</cx:pt>
          <cx:pt idx="33886">2.1331561506679719</cx:pt>
          <cx:pt idx="33887">2.1319099050092518</cx:pt>
          <cx:pt idx="33888">2.130919621950258</cx:pt>
          <cx:pt idx="33889">2.1306939209349078</cx:pt>
          <cx:pt idx="33890">2.1304686233932451</cx:pt>
          <cx:pt idx="33891">2.1288860800768781</cx:pt>
          <cx:pt idx="33892">2.128474945789252</cx:pt>
          <cx:pt idx="33893">2.1260760183338241</cx:pt>
          <cx:pt idx="33894">2.1255787063026319</cx:pt>
          <cx:pt idx="33895">2.1255272662279729</cx:pt>
          <cx:pt idx="33896">2.1249531024948571</cx:pt>
          <cx:pt idx="33897">2.124196579272442</cx:pt>
          <cx:pt idx="33898">2.1235245566995138</cx:pt>
          <cx:pt idx="33899">2.1233823997399091</cx:pt>
          <cx:pt idx="33900">2.12219527657262</cx:pt>
          <cx:pt idx="33901">2.1209238137487878</cx:pt>
          <cx:pt idx="33902">2.1206714957812318</cx:pt>
          <cx:pt idx="33903">2.1200832685910438</cx:pt>
          <cx:pt idx="33904">2.1199640761956169</cx:pt>
          <cx:pt idx="33905">2.119646219757648</cx:pt>
          <cx:pt idx="33906">2.119226385161427</cx:pt>
          <cx:pt idx="33907">2.1185635356142929</cx:pt>
          <cx:pt idx="33908">2.1181694257313808</cx:pt>
          <cx:pt idx="33909">2.1173092216168201</cx:pt>
          <cx:pt idx="33910">2.115911799760934</cx:pt>
          <cx:pt idx="33911">2.1158312650845348</cx:pt>
          <cx:pt idx="33912">2.1154140611532362</cx:pt>
          <cx:pt idx="33913">2.1152807943232261</cx:pt>
          <cx:pt idx="33914">2.1142902953751359</cx:pt>
          <cx:pt idx="33915">2.11422730337061</cx:pt>
          <cx:pt idx="33916">2.1141497490923822</cx:pt>
          <cx:pt idx="33917">2.1137900413308932</cx:pt>
          <cx:pt idx="33918">2.113419603141085</cx:pt>
          <cx:pt idx="33919">2.1131155436940512</cx:pt>
          <cx:pt idx="33920">2.1123118507564889</cx:pt>
          <cx:pt idx="33921">2.1104792969248378</cx:pt>
          <cx:pt idx="33922">2.109517577313563</cx:pt>
          <cx:pt idx="33923">2.1092952552420501</cx:pt>
          <cx:pt idx="33924">2.1090471319492359</cx:pt>
          <cx:pt idx="33925">2.1085945358251008</cx:pt>
          <cx:pt idx="33926">2.1084654798594982</cx:pt>
          <cx:pt idx="33927">2.1083149601016129</cx:pt>
          <cx:pt idx="33928">2.108313864533804</cx:pt>
          <cx:pt idx="33929">2.1083017974715448</cx:pt>
          <cx:pt idx="33930">2.1074334808686901</cx:pt>
          <cx:pt idx="33931">2.107283357731395</cx:pt>
          <cx:pt idx="33932">2.1066398632074139</cx:pt>
          <cx:pt idx="33933">2.106494141773708</cx:pt>
          <cx:pt idx="33934">2.1061402027473082</cx:pt>
          <cx:pt idx="33935">2.1060752725747478</cx:pt>
          <cx:pt idx="33936">2.1048057627536139</cx:pt>
          <cx:pt idx="33937">2.1028799801971161</cx:pt>
          <cx:pt idx="33938">2.1023627625043502</cx:pt>
          <cx:pt idx="33939">2.1018808854531299</cx:pt>
          <cx:pt idx="33940">2.1012474800697709</cx:pt>
          <cx:pt idx="33941">2.1012318126536478</cx:pt>
          <cx:pt idx="33942">2.1012043931197031</cx:pt>
          <cx:pt idx="33943">2.1005187928006559</cx:pt>
          <cx:pt idx="33944">2.0989531469494662</cx:pt>
          <cx:pt idx="33945">2.0987686953264419</cx:pt>
          <cx:pt idx="33946">2.0981224246631198</cx:pt>
          <cx:pt idx="33947">2.0975609932254531</cx:pt>
          <cx:pt idx="33948">2.0969345128419259</cx:pt>
          <cx:pt idx="33949">2.0963492075558152</cx:pt>
          <cx:pt idx="33950">2.095216206349078</cx:pt>
          <cx:pt idx="33951">2.093330077010195</cx:pt>
          <cx:pt idx="33952">2.0931961389802569</cx:pt>
          <cx:pt idx="33953">2.093190226429408</cx:pt>
          <cx:pt idx="33954">2.0917882589725338</cx:pt>
          <cx:pt idx="33955">2.0914389271729958</cx:pt>
          <cx:pt idx="33956">2.088684145344478</cx:pt>
          <cx:pt idx="33957">2.0874136997003609</cx:pt>
          <cx:pt idx="33958">2.0873761674556688</cx:pt>
          <cx:pt idx="33959">2.0871999365791529</cx:pt>
          <cx:pt idx="33960">2.0854804388966079</cx:pt>
          <cx:pt idx="33961">2.0843490025599549</cx:pt>
          <cx:pt idx="33962">2.082791805962557</cx:pt>
          <cx:pt idx="33963">2.0827068176049051</cx:pt>
          <cx:pt idx="33964">2.081998131877866</cx:pt>
          <cx:pt idx="33965">2.0819534888211528</cx:pt>
          <cx:pt idx="33966">2.080887706971378</cx:pt>
          <cx:pt idx="33967">2.0795799185304791</cx:pt>
          <cx:pt idx="33968">2.079177462483325</cx:pt>
          <cx:pt idx="33969">2.0791267989862829</cx:pt>
          <cx:pt idx="33970">2.0789773577865511</cx:pt>
          <cx:pt idx="33971">2.078788410056239</cx:pt>
          <cx:pt idx="33972">2.078682569455129</cx:pt>
          <cx:pt idx="33973">2.0782936634346649</cx:pt>
          <cx:pt idx="33974">2.0782672734268459</cx:pt>
          <cx:pt idx="33975">2.0780450835073401</cx:pt>
          <cx:pt idx="33976">2.0777628294610699</cx:pt>
          <cx:pt idx="33977">2.0759936619746289</cx:pt>
          <cx:pt idx="33978">2.0750621180526001</cx:pt>
          <cx:pt idx="33979">2.0727208500273742</cx:pt>
          <cx:pt idx="33980">2.0727127390129891</cx:pt>
          <cx:pt idx="33981">2.0721189996926048</cx:pt>
          <cx:pt idx="33982">2.072047135668083</cx:pt>
          <cx:pt idx="33983">2.0709097023018441</cx:pt>
          <cx:pt idx="33984">2.0703432599726468</cx:pt>
          <cx:pt idx="33985">2.0703325542064501</cx:pt>
          <cx:pt idx="33986">2.069859497058451</cx:pt>
          <cx:pt idx="33987">2.0697792302216822</cx:pt>
          <cx:pt idx="33988">2.0697706733913002</cx:pt>
          <cx:pt idx="33989">2.0694947830115851</cx:pt>
          <cx:pt idx="33990">2.069019552652569</cx:pt>
          <cx:pt idx="33991">2.068690460139329</cx:pt>
          <cx:pt idx="33992">2.0682930895948992</cx:pt>
          <cx:pt idx="33993">2.0680762762532172</cx:pt>
          <cx:pt idx="33994">2.0678682053435291</cx:pt>
          <cx:pt idx="33995">2.066473163211664</cx:pt>
          <cx:pt idx="33996">2.0650463788151101</cx:pt>
          <cx:pt idx="33997">2.065032774132419</cx:pt>
          <cx:pt idx="33998">2.0650016521129948</cx:pt>
          <cx:pt idx="33999">2.0648645368222689</cx:pt>
          <cx:pt idx="34000">2.0643179986347069</cx:pt>
          <cx:pt idx="34001">2.0642832138440781</cx:pt>
          <cx:pt idx="34002">2.0635822503076549</cx:pt>
          <cx:pt idx="34003">2.063483656944769</cx:pt>
          <cx:pt idx="34004">2.063352864473051</cx:pt>
          <cx:pt idx="34005">2.061808890222482</cx:pt>
          <cx:pt idx="34006">2.0617091025687069</cx:pt>
          <cx:pt idx="34007">2.0609757649735281</cx:pt>
          <cx:pt idx="34008">2.0599193679558669</cx:pt>
          <cx:pt idx="34009">2.0594221169477289</cx:pt>
          <cx:pt idx="34010">2.0588433317388151</cx:pt>
          <cx:pt idx="34011">2.0587055966921679</cx:pt>
          <cx:pt idx="34012">2.0583967870488751</cx:pt>
          <cx:pt idx="34013">2.0577013970740241</cx:pt>
          <cx:pt idx="34014">2.0569126739971608</cx:pt>
          <cx:pt idx="34015">2.0561410919546659</cx:pt>
          <cx:pt idx="34016">2.0554409790048149</cx:pt>
          <cx:pt idx="34017">2.0549769587380031</cx:pt>
          <cx:pt idx="34018">2.0547215297245991</cx:pt>
          <cx:pt idx="34019">2.0537757611052641</cx:pt>
          <cx:pt idx="34020">2.0527811045336</cx:pt>
          <cx:pt idx="34021">2.0526941119659852</cx:pt>
          <cx:pt idx="34022">2.052180158128222</cx:pt>
          <cx:pt idx="34023">2.0514527517399652</cx:pt>
          <cx:pt idx="34024">2.0514202243489259</cx:pt>
          <cx:pt idx="34025">2.050781472985582</cx:pt>
          <cx:pt idx="34026">2.0504022808735649</cx:pt>
          <cx:pt idx="34027">2.0490637027079979</cx:pt>
          <cx:pt idx="34028">2.0486533491714991</cx:pt>
          <cx:pt idx="34029">2.048128381408826</cx:pt>
          <cx:pt idx="34030">2.0479110971735719</cx:pt>
          <cx:pt idx="34031">2.0478998040180789</cx:pt>
          <cx:pt idx="34032">2.047597948576716</cx:pt>
          <cx:pt idx="34033">2.0467036860311469</cx:pt>
          <cx:pt idx="34034">2.0463616271600178</cx:pt>
          <cx:pt idx="34035">2.0457541371570032</cx:pt>
          <cx:pt idx="34036">2.0449827588300891</cx:pt>
          <cx:pt idx="34037">2.0443156489983969</cx:pt>
          <cx:pt idx="34038">2.0432877681271369</cx:pt>
          <cx:pt idx="34039">2.0422364615357291</cx:pt>
          <cx:pt idx="34040">2.0412693679918532</cx:pt>
          <cx:pt idx="34041">2.0412059531572599</cx:pt>
          <cx:pt idx="34042">2.0408198254964072</cx:pt>
          <cx:pt idx="34043">2.0391373106589912</cx:pt>
          <cx:pt idx="34044">2.0387159827327008</cx:pt>
          <cx:pt idx="34045">2.038302381322687</cx:pt>
          <cx:pt idx="34046">2.0379981530113049</cx:pt>
          <cx:pt idx="34047">2.0379906872454758</cx:pt>
          <cx:pt idx="34048">2.0377849847987162</cx:pt>
          <cx:pt idx="34049">2.0373762822033141</cx:pt>
          <cx:pt idx="34050">2.0372381818632288</cx:pt>
          <cx:pt idx="34051">2.037107688849344</cx:pt>
          <cx:pt idx="34052">2.0370541625334821</cx:pt>
          <cx:pt idx="34053">2.03629408130849</cx:pt>
          <cx:pt idx="34054">2.035991192297967</cx:pt>
          <cx:pt idx="34055">2.0351486604625699</cx:pt>
          <cx:pt idx="34056">2.035085775755948</cx:pt>
          <cx:pt idx="34057">2.034032250780021</cx:pt>
          <cx:pt idx="34058">2.0334399832894672</cx:pt>
          <cx:pt idx="34059">2.0333589991776631</cx:pt>
          <cx:pt idx="34060">2.0332441621163762</cx:pt>
          <cx:pt idx="34061">2.0332240141516831</cx:pt>
          <cx:pt idx="34062">2.0330944229077978</cx:pt>
          <cx:pt idx="34063">2.032855246302264</cx:pt>
          <cx:pt idx="34064">2.03234479814838</cx:pt>
          <cx:pt idx="34065">2.031723063645988</cx:pt>
          <cx:pt idx="34066">2.0316984880500342</cx:pt>
          <cx:pt idx="34067">2.03148774839452</cx:pt>
          <cx:pt idx="34068">2.0313094282792239</cx:pt>
          <cx:pt idx="34069">2.0310530534100311</cx:pt>
          <cx:pt idx="34070">2.030820358853497</cx:pt>
          <cx:pt idx="34071">2.02895181953786</cx:pt>
          <cx:pt idx="34072">2.0285490905802441</cx:pt>
          <cx:pt idx="34073">2.0277429989528328</cx:pt>
          <cx:pt idx="34074">2.0268177817693451</cx:pt>
          <cx:pt idx="34075">2.0267566985227758</cx:pt>
          <cx:pt idx="34076">2.0265899765377711</cx:pt>
          <cx:pt idx="34077">2.0258781699475019</cx:pt>
          <cx:pt idx="34078">2.0254079635794389</cx:pt>
          <cx:pt idx="34079">2.0248782681187159</cx:pt>
          <cx:pt idx="34080">2.0248691919478001</cx:pt>
          <cx:pt idx="34081">2.0237900989470772</cx:pt>
          <cx:pt idx="34082">2.023082546704758</cx:pt>
          <cx:pt idx="34083">2.0222737473906691</cx:pt>
          <cx:pt idx="34084">2.0214256522389338</cx:pt>
          <cx:pt idx="34085">2.021179125350157</cx:pt>
          <cx:pt idx="34086">2.0211505878765048</cx:pt>
          <cx:pt idx="34087">2.0204281353769229</cx:pt>
          <cx:pt idx="34088">2.0201170910364961</cx:pt>
          <cx:pt idx="34089">2.0197636939767452</cx:pt>
          <cx:pt idx="34090">2.0193728565498228</cx:pt>
          <cx:pt idx="34091">2.019232960099453</cx:pt>
          <cx:pt idx="34092">2.018380168376785</cx:pt>
          <cx:pt idx="34093">2.018309895455713</cx:pt>
          <cx:pt idx="34094">2.01729737365654</cx:pt>
          <cx:pt idx="34095">2.0164930571849289</cx:pt>
          <cx:pt idx="34096">2.0164830173734449</cx:pt>
          <cx:pt idx="34097">2.0161071746547621</cx:pt>
          <cx:pt idx="34098">2.015123107214547</cx:pt>
          <cx:pt idx="34099">2.0150509748318202</cx:pt>
          <cx:pt idx="34100">2.014309081129892</cx:pt>
          <cx:pt idx="34101">2.0141279935650318</cx:pt>
          <cx:pt idx="34102">2.0137852404943071</cx:pt>
          <cx:pt idx="34103">2.013418761819715</cx:pt>
          <cx:pt idx="34104">2.0109980463490671</cx:pt>
          <cx:pt idx="34105">2.0098248148636069</cx:pt>
          <cx:pt idx="34106">2.0095651227645819</cx:pt>
          <cx:pt idx="34107">2.009483447007669</cx:pt>
          <cx:pt idx="34108">2.008487534314165</cx:pt>
          <cx:pt idx="34109">2.0080113787958469</cx:pt>
          <cx:pt idx="34110">2.006256754191071</cx:pt>
          <cx:pt idx="34111">2.0062559620254161</cx:pt>
          <cx:pt idx="34112">2.003749040863211</cx:pt>
          <cx:pt idx="34113">2.0037251443363169</cx:pt>
          <cx:pt idx="34114">2.0031305256664131</cx:pt>
          <cx:pt idx="34115">2.002962434482233</cx:pt>
          <cx:pt idx="34116">2.002872960434035</cx:pt>
          <cx:pt idx="34117">2.0019386928400049</cx:pt>
          <cx:pt idx="34118">2.0019098228125021</cx:pt>
          <cx:pt idx="34119">2.0009630662298878</cx:pt>
          <cx:pt idx="34120">2.000604039609136</cx:pt>
          <cx:pt idx="34121">2.0000751802768848</cx:pt>
          <cx:pt idx="34122">1.9983314513946511</cx:pt>
          <cx:pt idx="34123">1.998236508834826</cx:pt>
          <cx:pt idx="34124">1.99793946706099</cx:pt>
          <cx:pt idx="34125">1.9973443710468961</cx:pt>
          <cx:pt idx="34126">1.9960856560174161</cx:pt>
          <cx:pt idx="34127">1.9954802867989809</cx:pt>
          <cx:pt idx="34128">1.9945881979235329</cx:pt>
          <cx:pt idx="34129">1.994241885397865</cx:pt>
          <cx:pt idx="34130">1.993770285012872</cx:pt>
          <cx:pt idx="34131">1.993720103556528</cx:pt>
          <cx:pt idx="34132">1.993393896970719</cx:pt>
          <cx:pt idx="34133">1.9925774654549939</cx:pt>
          <cx:pt idx="34134">1.9924964058994901</cx:pt>
          <cx:pt idx="34135">1.9909385049366091</cx:pt>
          <cx:pt idx="34136">1.990723183702253</cx:pt>
          <cx:pt idx="34137">1.989316843821074</cx:pt>
          <cx:pt idx="34138">1.989312247782026</cx:pt>
          <cx:pt idx="34139">1.989138883931693</cx:pt>
          <cx:pt idx="34140">1.987837644781757</cx:pt>
          <cx:pt idx="34141">1.98653357602671</cx:pt>
          <cx:pt idx="34142">1.985342718781012</cx:pt>
          <cx:pt idx="34143">1.9840110466679239</cx:pt>
          <cx:pt idx="34144">1.98307774177924</cx:pt>
          <cx:pt idx="34145">1.982870397804436</cx:pt>
          <cx:pt idx="34146">1.982238201973969</cx:pt>
          <cx:pt idx="34147">1.98160069550675</cx:pt>
          <cx:pt idx="34148">1.9812179695451</cx:pt>
          <cx:pt idx="34149">1.980008105055072</cx:pt>
          <cx:pt idx="34150">1.9796830416599711</cx:pt>
          <cx:pt idx="34151">1.979568921321015</cx:pt>
          <cx:pt idx="34152">1.9795038328384129</cx:pt>
          <cx:pt idx="34153">1.9792342463146271</cx:pt>
          <cx:pt idx="34154">1.9788488525643151</cx:pt>
          <cx:pt idx="34155">1.9770801386788019</cx:pt>
          <cx:pt idx="34156">1.9744425185966701</cx:pt>
          <cx:pt idx="34157">1.9741304593353759</cx:pt>
          <cx:pt idx="34158">1.9739916685002019</cx:pt>
          <cx:pt idx="34159">1.973786829891363</cx:pt>
          <cx:pt idx="34160">1.972837145092978</cx:pt>
          <cx:pt idx="34161">1.9722928423377151</cx:pt>
          <cx:pt idx="34162">1.9722921322227429</cx:pt>
          <cx:pt idx="34163">1.97121032944927</cx:pt>
          <cx:pt idx="34164">1.9710280001295639</cx:pt>
          <cx:pt idx="34165">1.9709114011567139</cx:pt>
          <cx:pt idx="34166">1.9696722434952201</cx:pt>
          <cx:pt idx="34167">1.9691875491354069</cx:pt>
          <cx:pt idx="34168">1.967642831864771</cx:pt>
          <cx:pt idx="34169">1.9665239798644309</cx:pt>
          <cx:pt idx="34170">1.9664609450098831</cx:pt>
          <cx:pt idx="34171">1.965748524926781</cx:pt>
          <cx:pt idx="34172">1.965422723100859</cx:pt>
          <cx:pt idx="34173">1.9642913945614251</cx:pt>
          <cx:pt idx="34174">1.963691443201059</cx:pt>
          <cx:pt idx="34175">1.963183821619412</cx:pt>
          <cx:pt idx="34176">1.9626465101910511</cx:pt>
          <cx:pt idx="34177">1.961961065884636</cx:pt>
          <cx:pt idx="34178">1.9610788017238949</cx:pt>
          <cx:pt idx="34179">1.9594233635707059</cx:pt>
          <cx:pt idx="34180">1.9584375338500939</cx:pt>
          <cx:pt idx="34181">1.9583494792544409</cx:pt>
          <cx:pt idx="34182">1.9583275714831929</cx:pt>
          <cx:pt idx="34183">1.9570559121822171</cx:pt>
          <cx:pt idx="34184">1.955831736620421</cx:pt>
          <cx:pt idx="34185">1.9554425846712711</cx:pt>
          <cx:pt idx="34186">1.9551703240009231</cx:pt>
          <cx:pt idx="34187">1.9538899925385571</cx:pt>
          <cx:pt idx="34188">1.9528990764663861</cx:pt>
          <cx:pt idx="34189">1.952388155304668</cx:pt>
          <cx:pt idx="34190">1.9520263773247131</cx:pt>
          <cx:pt idx="34191">1.951602036009064</cx:pt>
          <cx:pt idx="34192">1.9511730619617349</cx:pt>
          <cx:pt idx="34193">1.9500860386365011</cx:pt>
          <cx:pt idx="34194">1.950066670418372</cx:pt>
          <cx:pt idx="34195">1.9493761273678449</cx:pt>
          <cx:pt idx="34196">1.9489726369681331</cx:pt>
          <cx:pt idx="34197">1.948022311470694</cx:pt>
          <cx:pt idx="34198">1.9477873067518341</cx:pt>
          <cx:pt idx="34199">1.946446960576824</cx:pt>
          <cx:pt idx="34200">1.9449959596918349</cx:pt>
          <cx:pt idx="34201">1.9444943269075909</cx:pt>
          <cx:pt idx="34202">1.943896046048142</cx:pt>
          <cx:pt idx="34203">1.942929927217216</cx:pt>
          <cx:pt idx="34204">1.942471527756213</cx:pt>
          <cx:pt idx="34205">1.9418878145642109</cx:pt>
          <cx:pt idx="34206">1.9409242106304749</cx:pt>
          <cx:pt idx="34207">1.9407899207395689</cx:pt>
          <cx:pt idx="34208">1.940503980922889</cx:pt>
          <cx:pt idx="34209">1.9402732189029781</cx:pt>
          <cx:pt idx="34210">1.940115336335811</cx:pt>
          <cx:pt idx="34211">1.94007444651524</cx:pt>
          <cx:pt idx="34212">1.93681202113849</cx:pt>
          <cx:pt idx="34213">1.936138264880904</cx:pt>
          <cx:pt idx="34214">1.934812959636844</cx:pt>
          <cx:pt idx="34215">1.9341860099431669</cx:pt>
          <cx:pt idx="34216">1.934171746023843</cx:pt>
          <cx:pt idx="34217">1.93378015327616</cx:pt>
          <cx:pt idx="34218">1.9334537193266541</cx:pt>
          <cx:pt idx="34219">1.9333406703349689</cx:pt>
          <cx:pt idx="34220">1.93291697091529</cx:pt>
          <cx:pt idx="34221">1.9321835076651981</cx:pt>
          <cx:pt idx="34222">1.9316881570969291</cx:pt>
          <cx:pt idx="34223">1.931555317779271</cx:pt>
          <cx:pt idx="34224">1.9308125845960309</cx:pt>
          <cx:pt idx="34225">1.930737812623186</cx:pt>
          <cx:pt idx="34226">1.9290777693378709</cx:pt>
          <cx:pt idx="34227">1.928431697206308</cx:pt>
          <cx:pt idx="34228">1.928411220810639</cx:pt>
          <cx:pt idx="34229">1.928034471627549</cx:pt>
          <cx:pt idx="34230">1.92745032963785</cx:pt>
          <cx:pt idx="34231">1.9271477773310819</cx:pt>
          <cx:pt idx="34232">1.9255199838507659</cx:pt>
          <cx:pt idx="34233">1.9252574303674199</cx:pt>
          <cx:pt idx="34234">1.924413101396405</cx:pt>
          <cx:pt idx="34235">1.9242046120280509</cx:pt>
          <cx:pt idx="34236">1.9239628122112911</cx:pt>
          <cx:pt idx="34237">1.9238373927563239</cx:pt>
          <cx:pt idx="34238">1.9228461571669451</cx:pt>
          <cx:pt idx="34239">1.9222614947931389</cx:pt>
          <cx:pt idx="34240">1.9221989524052361</cx:pt>
          <cx:pt idx="34241">1.9221163440848099</cx:pt>
          <cx:pt idx="34242">1.9220746373860611</cx:pt>
          <cx:pt idx="34243">1.9215757255604911</cx:pt>
          <cx:pt idx="34244">1.9210270766688959</cx:pt>
          <cx:pt idx="34245">1.920821560055844</cx:pt>
          <cx:pt idx="34246">1.920795689893763</cx:pt>
          <cx:pt idx="34247">1.9199220205322769</cx:pt>
          <cx:pt idx="34248">1.9194081998210879</cx:pt>
          <cx:pt idx="34249">1.9182600996872661</cx:pt>
          <cx:pt idx="34250">1.9180395329451141</cx:pt>
          <cx:pt idx="34251">1.9163897454555721</cx:pt>
          <cx:pt idx="34252">1.916143738397446</cx:pt>
          <cx:pt idx="34253">1.9156757227865391</cx:pt>
          <cx:pt idx="34254">1.9142681485159161</cx:pt>
          <cx:pt idx="34255">1.913493537625149</cx:pt>
          <cx:pt idx="34256">1.9130795450227911</cx:pt>
          <cx:pt idx="34257">1.912114419990754</cx:pt>
          <cx:pt idx="34258">1.912042736460388</cx:pt>
          <cx:pt idx="34259">1.9118010013392439</cx:pt>
          <cx:pt idx="34260">1.911770914764874</cx:pt>
          <cx:pt idx="34261">1.9105336081430211</cx:pt>
          <cx:pt idx="34262">1.9079276875143989</cx:pt>
          <cx:pt idx="34263">1.907620394094254</cx:pt>
          <cx:pt idx="34264">1.9073477363063991</cx:pt>
          <cx:pt idx="34265">1.907103400392516</cx:pt>
          <cx:pt idx="34266">1.9062905679496791</cx:pt>
          <cx:pt idx="34267">1.906064729930105</cx:pt>
          <cx:pt idx="34268">1.9059482006266719</cx:pt>
          <cx:pt idx="34269">1.905850374802895</cx:pt>
          <cx:pt idx="34270">1.903980689444881</cx:pt>
          <cx:pt idx="34271">1.902989666394256</cx:pt>
          <cx:pt idx="34272">1.902580035595177</cx:pt>
          <cx:pt idx="34273">1.902504471809275</cx:pt>
          <cx:pt idx="34274">1.9012537114614729</cx:pt>
          <cx:pt idx="34275">1.9008536964338021</cx:pt>
          <cx:pt idx="34276">1.900696079544697</cx:pt>
          <cx:pt idx="34277">1.900610375487555</cx:pt>
          <cx:pt idx="34278">1.899453935387631</cx:pt>
          <cx:pt idx="34279">1.8991314222780189</cx:pt>
          <cx:pt idx="34280">1.898809021437132</cx:pt>
          <cx:pt idx="34281">1.8984124687107879</cx:pt>
          <cx:pt idx="34282">1.8979695656382429</cx:pt>
          <cx:pt idx="34283">1.897966696528621</cx:pt>
          <cx:pt idx="34284">1.8978496088866561</cx:pt>
          <cx:pt idx="34285">1.897701417223701</cx:pt>
          <cx:pt idx="34286">1.8971505043246291</cx:pt>
          <cx:pt idx="34287">1.896782172584816</cx:pt>
          <cx:pt idx="34288">1.8958932094150709</cx:pt>
          <cx:pt idx="34289">1.8952697909520611</cx:pt>
          <cx:pt idx="34290">1.8948309960020491</cx:pt>
          <cx:pt idx="34291">1.8936889828514969</cx:pt>
          <cx:pt idx="34292">1.8922373458886399</cx:pt>
          <cx:pt idx="34293">1.8916218046274149</cx:pt>
          <cx:pt idx="34294">1.891398770220138</cx:pt>
          <cx:pt idx="34295">1.888734934899764</cx:pt>
          <cx:pt idx="34296">1.8880143064201329</cx:pt>
          <cx:pt idx="34297">1.8874937953916699</cx:pt>
          <cx:pt idx="34298">1.8866558294859721</cx:pt>
          <cx:pt idx="34299">1.88627950807853</cx:pt>
          <cx:pt idx="34300">1.8856729202777081</cx:pt>
          <cx:pt idx="34301">1.884664623952198</cx:pt>
          <cx:pt idx="34302">1.884632195188227</cx:pt>
          <cx:pt idx="34303">1.884480226188995</cx:pt>
          <cx:pt idx="34304">1.8823268003903091</cx:pt>
          <cx:pt idx="34305">1.879555873448195</cx:pt>
          <cx:pt idx="34306">1.879322178985902</cx:pt>
          <cx:pt idx="34307">1.8790898697250289</cx:pt>
          <cx:pt idx="34308">1.87906558159568</cx:pt>
          <cx:pt idx="34309">1.8781618273915881</cx:pt>
          <cx:pt idx="34310">1.87790628988988</cx:pt>
          <cx:pt idx="34311">1.8775485463909121</cx:pt>
          <cx:pt idx="34312">1.877547923386047</cx:pt>
          <cx:pt idx="34313">1.876379614595145</cx:pt>
          <cx:pt idx="34314">1.8758852165567861</cx:pt>
          <cx:pt idx="34315">1.875262826483151</cx:pt>
          <cx:pt idx="34316">1.8751306650512509</cx:pt>
          <cx:pt idx="34317">1.8741775689077871</cx:pt>
          <cx:pt idx="34318">1.874032393073674</cx:pt>
          <cx:pt idx="34319">1.873978045092725</cx:pt>
          <cx:pt idx="34320">1.8734672774746519</cx:pt>
          <cx:pt idx="34321">1.8713776879203861</cx:pt>
          <cx:pt idx="34322">1.8703368146341419</cx:pt>
          <cx:pt idx="34323">1.8699374571934151</cx:pt>
          <cx:pt idx="34324">1.869057854820779</cx:pt>
          <cx:pt idx="34325">1.868671013734029</cx:pt>
          <cx:pt idx="34326">1.8679119437644269</cx:pt>
          <cx:pt idx="34327">1.8671963545840951</cx:pt>
          <cx:pt idx="34328">1.866166079568786</cx:pt>
          <cx:pt idx="34329">1.8653479500467769</cx:pt>
          <cx:pt idx="34330">1.864923090219015</cx:pt>
          <cx:pt idx="34331">1.8647987624883819</cx:pt>
          <cx:pt idx="34332">1.8634351015189741</cx:pt>
          <cx:pt idx="34333">1.8626765454905689</cx:pt>
          <cx:pt idx="34334">1.862362658527392</cx:pt>
          <cx:pt idx="34335">1.861953484785559</cx:pt>
          <cx:pt idx="34336">1.861632640523569</cx:pt>
          <cx:pt idx="34337">1.860564010859403</cx:pt>
          <cx:pt idx="34338">1.860171630416791</cx:pt>
          <cx:pt idx="34339">1.859990442528785</cx:pt>
          <cx:pt idx="34340">1.8588460176011019</cx:pt>
          <cx:pt idx="34341">1.857430859712571</cx:pt>
          <cx:pt idx="34342">1.856975631148287</cx:pt>
          <cx:pt idx="34343">1.856391947936354</cx:pt>
          <cx:pt idx="34344">1.8559639438760529</cx:pt>
          <cx:pt idx="34345">1.8536002350237639</cx:pt>
          <cx:pt idx="34346">1.853493160976228</cx:pt>
          <cx:pt idx="34347">1.85298936811593</cx:pt>
          <cx:pt idx="34348">1.8524574581263931</cx:pt>
          <cx:pt idx="34349">1.85165295277065</cx:pt>
          <cx:pt idx="34350">1.8512984137935711</cx:pt>
          <cx:pt idx="34351">1.849918009495471</cx:pt>
          <cx:pt idx="34352">1.849597873166654</cx:pt>
          <cx:pt idx="34353">1.849488261182779</cx:pt>
          <cx:pt idx="34354">1.8494489986787479</cx:pt>
          <cx:pt idx="34355">1.8489906948364521</cx:pt>
          <cx:pt idx="34356">1.8465050171283011</cx:pt>
          <cx:pt idx="34357">1.8452950173981539</cx:pt>
          <cx:pt idx="34358">1.8439857059454521</cx:pt>
          <cx:pt idx="34359">1.842952423355714</cx:pt>
          <cx:pt idx="34360">1.8425806063911181</cx:pt>
          <cx:pt idx="34361">1.8419223801664819</cx:pt>
          <cx:pt idx="34362">1.841815756280178</cx:pt>
          <cx:pt idx="34363">1.841527808851152</cx:pt>
          <cx:pt idx="34364">1.8410644096030071</cx:pt>
          <cx:pt idx="34365">1.84076076448657</cx:pt>
          <cx:pt idx="34366">1.840309117792692</cx:pt>
          <cx:pt idx="34367">1.840243692691391</cx:pt>
          <cx:pt idx="34368">1.838695292092775</cx:pt>
          <cx:pt idx="34369">1.838646720765428</cx:pt>
          <cx:pt idx="34370">1.8383231609856689</cx:pt>
          <cx:pt idx="34371">1.8383161088583231</cx:pt>
          <cx:pt idx="34372">1.837444800415978</cx:pt>
          <cx:pt idx="34373">1.837383018529154</cx:pt>
          <cx:pt idx="34374">1.837123930614198</cx:pt>
          <cx:pt idx="34375">1.8370312392732919</cx:pt>
          <cx:pt idx="34376">1.836854493096195</cx:pt>
          <cx:pt idx="34377">1.8365676838626259</cx:pt>
          <cx:pt idx="34378">1.8347535361176139</cx:pt>
          <cx:pt idx="34379">1.834371630208544</cx:pt>
          <cx:pt idx="34380">1.8335042763792979</cx:pt>
          <cx:pt idx="34381">1.832617938385555</cx:pt>
          <cx:pt idx="34382">1.832265688307823</cx:pt>
          <cx:pt idx="34383">1.831401721491021</cx:pt>
          <cx:pt idx="34384">1.831226597414163</cx:pt>
          <cx:pt idx="34385">1.8310116951987521</cx:pt>
          <cx:pt idx="34386">1.8306318303547451</cx:pt>
          <cx:pt idx="34387">1.830154033993445</cx:pt>
          <cx:pt idx="34388">1.8290563496524701</cx:pt>
          <cx:pt idx="34389">1.8284656086794291</cx:pt>
          <cx:pt idx="34390">1.8280211810788249</cx:pt>
          <cx:pt idx="34391">1.827865671427749</cx:pt>
          <cx:pt idx="34392">1.8273455459786989</cx:pt>
          <cx:pt idx="34393">1.826286538098272</cx:pt>
          <cx:pt idx="34394">1.825291755677636</cx:pt>
          <cx:pt idx="34395">1.824638702463492</cx:pt>
          <cx:pt idx="34396">1.823565582639763</cx:pt>
          <cx:pt idx="34397">1.823451713916632</cx:pt>
          <cx:pt idx="34398">1.822866806243242</cx:pt>
          <cx:pt idx="34399">1.8223904737926331</cx:pt>
          <cx:pt idx="34400">1.821880701630805</cx:pt>
          <cx:pt idx="34401">1.8217556167834941</cx:pt>
          <cx:pt idx="34402">1.8211433166790489</cx:pt>
          <cx:pt idx="34403">1.82097645672913</cx:pt>
          <cx:pt idx="34404">1.820941659327288</cx:pt>
          <cx:pt idx="34405">1.8206821147780281</cx:pt>
          <cx:pt idx="34406">1.8202473062607629</cx:pt>
          <cx:pt idx="34407">1.820232296271477</cx:pt>
          <cx:pt idx="34408">1.8191385150529811</cx:pt>
          <cx:pt idx="34409">1.8188284475740679</cx:pt>
          <cx:pt idx="34410">1.818548051619898</cx:pt>
          <cx:pt idx="34411">1.818521830730907</cx:pt>
          <cx:pt idx="34412">1.8165726276530321</cx:pt>
          <cx:pt idx="34413">1.8145536430768801</cx:pt>
          <cx:pt idx="34414">1.812128941864424</cx:pt>
          <cx:pt idx="34415">1.8118598542114119</cx:pt>
          <cx:pt idx="34416">1.811681725523826</cx:pt>
          <cx:pt idx="34417">1.809955675207757</cx:pt>
          <cx:pt idx="34418">1.808875062267411</cx:pt>
          <cx:pt idx="34419">1.8082622181811761</cx:pt>
          <cx:pt idx="34420">1.808193002870905</cx:pt>
          <cx:pt idx="34421">1.806518985732291</cx:pt>
          <cx:pt idx="34422">1.8056436304725441</cx:pt>
          <cx:pt idx="34423">1.8043525987811631</cx:pt>
          <cx:pt idx="34424">1.8043180883108629</cx:pt>
          <cx:pt idx="34425">1.803844263040318</cx:pt>
          <cx:pt idx="34426">1.802763333103246</cx:pt>
          <cx:pt idx="34427">1.80260697633009</cx:pt>
          <cx:pt idx="34428">1.801873505315654</cx:pt>
          <cx:pt idx="34429">1.8015273210353651</cx:pt>
          <cx:pt idx="34430">1.8012402768751761</cx:pt>
          <cx:pt idx="34431">1.8010687765448801</cx:pt>
          <cx:pt idx="34432">1.8005059043595779</cx:pt>
          <cx:pt idx="34433">1.8002696537345739</cx:pt>
          <cx:pt idx="34434">1.8000698381082749</cx:pt>
          <cx:pt idx="34435">1.799669787682977</cx:pt>
          <cx:pt idx="34436">1.799351888535428</cx:pt>
          <cx:pt idx="34437">1.7980660583012951</cx:pt>
          <cx:pt idx="34438">1.7964695757990321</cx:pt>
          <cx:pt idx="34439">1.7941548111131651</cx:pt>
          <cx:pt idx="34440">1.7928961621380459</cx:pt>
          <cx:pt idx="34441">1.791693486722675</cx:pt>
          <cx:pt idx="34442">1.7916428104435489</cx:pt>
          <cx:pt idx="34443">1.790947845572384</cx:pt>
          <cx:pt idx="34444">1.7888712058216261</cx:pt>
          <cx:pt idx="34445">1.7888151613911509</cx:pt>
          <cx:pt idx="34446">1.7868089425481231</cx:pt>
          <cx:pt idx="34447">1.785463099845215</cx:pt>
          <cx:pt idx="34448">1.7853674619186071</cx:pt>
          <cx:pt idx="34449">1.7835647230239979</cx:pt>
          <cx:pt idx="34450">1.783436231770658</cx:pt>
          <cx:pt idx="34451">1.783427688360709</cx:pt>
          <cx:pt idx="34452">1.7825093849605571</cx:pt>
          <cx:pt idx="34453">1.782442047770221</cx:pt>
          <cx:pt idx="34454">1.7824313527448341</cx:pt>
          <cx:pt idx="34455">1.7817415568151731</cx:pt>
          <cx:pt idx="34456">1.781479830916451</cx:pt>
          <cx:pt idx="34457">1.781422921122533</cx:pt>
          <cx:pt idx="34458">1.7811778431865859</cx:pt>
          <cx:pt idx="34459">1.781044265404663</cx:pt>
          <cx:pt idx="34460">1.7800952806606769</cx:pt>
          <cx:pt idx="34461">1.779305778298111</cx:pt>
          <cx:pt idx="34462">1.779128909369549</cx:pt>
          <cx:pt idx="34463">1.7780647612509399</cx:pt>
          <cx:pt idx="34464">1.7779437783337599</cx:pt>
          <cx:pt idx="34465">1.777666394433469</cx:pt>
          <cx:pt idx="34466">1.7761052572048761</cx:pt>
          <cx:pt idx="34467">1.775516734612701</cx:pt>
          <cx:pt idx="34468">1.774694062798057</cx:pt>
          <cx:pt idx="34469">1.774554476070245</cx:pt>
          <cx:pt idx="34470">1.773411623574412</cx:pt>
          <cx:pt idx="34471">1.771954010975493</cx:pt>
          <cx:pt idx="34472">1.771531978075128</cx:pt>
          <cx:pt idx="34473">1.771468465003323</cx:pt>
          <cx:pt idx="34474">1.7710084760179139</cx:pt>
          <cx:pt idx="34475">1.7702447131582131</cx:pt>
          <cx:pt idx="34476">1.7699635295615781</cx:pt>
          <cx:pt idx="34477">1.769722776657177</cx:pt>
          <cx:pt idx="34478">1.76873297711586</cx:pt>
          <cx:pt idx="34479">1.7673445032599779</cx:pt>
          <cx:pt idx="34480">1.7666678740563</cx:pt>
          <cx:pt idx="34481">1.7659437308195129</cx:pt>
          <cx:pt idx="34482">1.765881688575176</cx:pt>
          <cx:pt idx="34483">1.7650455711321551</cx:pt>
          <cx:pt idx="34484">1.764448983554332</cx:pt>
          <cx:pt idx="34485">1.763326579764797</cx:pt>
          <cx:pt idx="34486">1.762539463513848</cx:pt>
          <cx:pt idx="34487">1.7621723932492579</cx:pt>
          <cx:pt idx="34488">1.7599635299602381</cx:pt>
          <cx:pt idx="34489">1.75853781525139</cx:pt>
          <cx:pt idx="34490">1.757559087088278</cx:pt>
          <cx:pt idx="34491">1.756280538175081</cx:pt>
          <cx:pt idx="34492">1.755974993758745</cx:pt>
          <cx:pt idx="34493">1.755783838376952</cx:pt>
          <cx:pt idx="34494">1.755682521687064</cx:pt>
          <cx:pt idx="34495">1.755215801412354</cx:pt>
          <cx:pt idx="34496">1.755198968924585</cx:pt>
          <cx:pt idx="34497">1.755151149092486</cx:pt>
          <cx:pt idx="34498">1.755080670051161</cx:pt>
          <cx:pt idx="34499">1.754921813238405</cx:pt>
          <cx:pt idx="34500">1.7542227556785901</cx:pt>
          <cx:pt idx="34501">1.7538739977688429</cx:pt>
          <cx:pt idx="34502">1.7538133693135911</cx:pt>
          <cx:pt idx="34503">1.7522902948562451</cx:pt>
          <cx:pt idx="34504">1.7518904967747191</cx:pt>
          <cx:pt idx="34505">1.7517261361203209</cx:pt>
          <cx:pt idx="34506">1.7517101359675791</cx:pt>
          <cx:pt idx="34507">1.749989546048264</cx:pt>
          <cx:pt idx="34508">1.749785717384865</cx:pt>
          <cx:pt idx="34509">1.7488610897272141</cx:pt>
          <cx:pt idx="34510">1.7481028412403361</cx:pt>
          <cx:pt idx="34511">1.7477362961682219</cx:pt>
          <cx:pt idx="34512">1.746701538933304</cx:pt>
          <cx:pt idx="34513">1.7466295744540909</cx:pt>
          <cx:pt idx="34514">1.7464134073571429</cx:pt>
          <cx:pt idx="34515">1.7449927311770119</cx:pt>
          <cx:pt idx="34516">1.744094044492895</cx:pt>
          <cx:pt idx="34517">1.7437105875505221</cx:pt>
          <cx:pt idx="34518">1.7434786432006679</cx:pt>
          <cx:pt idx="34519">1.7431141607197369</cx:pt>
          <cx:pt idx="34520">1.7424916701163939</cx:pt>
          <cx:pt idx="34521">1.741919920375272</cx:pt>
          <cx:pt idx="34522">1.7409543159857961</cx:pt>
          <cx:pt idx="34523">1.740366429548996</cx:pt>
          <cx:pt idx="34524">1.739785008766195</cx:pt>
          <cx:pt idx="34525">1.739180024845979</cx:pt>
          <cx:pt idx="34526">1.7389027048150849</cx:pt>
          <cx:pt idx="34527">1.7382993999535601</cx:pt>
          <cx:pt idx="34528">1.7358621246486119</cx:pt>
          <cx:pt idx="34529">1.7338386159955741</cx:pt>
          <cx:pt idx="34530">1.7327045441031019</cx:pt>
          <cx:pt idx="34531">1.7321960826928691</cx:pt>
          <cx:pt idx="34532">1.73141396930348</cx:pt>
          <cx:pt idx="34533">1.731257096492949</cx:pt>
          <cx:pt idx="34534">1.731145979714704</cx:pt>
          <cx:pt idx="34535">1.730990652848462</cx:pt>
          <cx:pt idx="34536">1.7300661183107271</cx:pt>
          <cx:pt idx="34537">1.729453879631585</cx:pt>
          <cx:pt idx="34538">1.7293773378153121</cx:pt>
          <cx:pt idx="34539">1.727145336242</cx:pt>
          <cx:pt idx="34540">1.726897701742145</cx:pt>
          <cx:pt idx="34541">1.7264109083023209</cx:pt>
          <cx:pt idx="34542">1.72640315162201</cx:pt>
          <cx:pt idx="34543">1.7262039956303139</cx:pt>
          <cx:pt idx="34544">1.725942162085335</cx:pt>
          <cx:pt idx="34545">1.7258151629394549</cx:pt>
          <cx:pt idx="34546">1.72544684603736</cx:pt>
          <cx:pt idx="34547">1.7251464934004881</cx:pt>
          <cx:pt idx="34548">1.724883417768996</cx:pt>
          <cx:pt idx="34549">1.7247462365818469</cx:pt>
          <cx:pt idx="34550">1.7234687128562931</cx:pt>
          <cx:pt idx="34551">1.7232804171978251</cx:pt>
          <cx:pt idx="34552">1.723062140127229</cx:pt>
          <cx:pt idx="34553">1.722609474309726</cx:pt>
          <cx:pt idx="34554">1.721789722303519</cx:pt>
          <cx:pt idx="34555">1.720056081842575</cx:pt>
          <cx:pt idx="34556">1.7199039579251301</cx:pt>
          <cx:pt idx="34557">1.7197003286377901</cx:pt>
          <cx:pt idx="34558">1.7186262980386839</cx:pt>
          <cx:pt idx="34559">1.7184475299986079</cx:pt>
          <cx:pt idx="34560">1.7183984986706491</cx:pt>
          <cx:pt idx="34561">1.7182272040994691</cx:pt>
          <cx:pt idx="34562">1.718078908797966</cx:pt>
          <cx:pt idx="34563">1.7177640915192081</cx:pt>
          <cx:pt idx="34564">1.7166944113334179</cx:pt>
          <cx:pt idx="34565">1.716678146273998</cx:pt>
          <cx:pt idx="34566">1.7155977991975151</cx:pt>
          <cx:pt idx="34567">1.715586137840023</cx:pt>
          <cx:pt idx="34568">1.7150873182198969</cx:pt>
          <cx:pt idx="34569">1.7150154997503739</cx:pt>
          <cx:pt idx="34570">1.713956339703854</cx:pt>
          <cx:pt idx="34571">1.7137311865302329</cx:pt>
          <cx:pt idx="34572">1.7135892152951131</cx:pt>
          <cx:pt idx="34573">1.7131843446351991</cx:pt>
          <cx:pt idx="34574">1.7127663179144459</cx:pt>
          <cx:pt idx="34575">1.712603482410461</cx:pt>
          <cx:pt idx="34576">1.7120001537517779</cx:pt>
          <cx:pt idx="34577">1.7116035928574149</cx:pt>
          <cx:pt idx="34578">1.711139984551366</cx:pt>
          <cx:pt idx="34579">1.710892953381574</cx:pt>
          <cx:pt idx="34580">1.710631286059324</cx:pt>
          <cx:pt idx="34581">1.710574989257716</cx:pt>
          <cx:pt idx="34582">1.710303127795209</cx:pt>
          <cx:pt idx="34583">1.709679414301285</cx:pt>
          <cx:pt idx="34584">1.70966284532301</cx:pt>
          <cx:pt idx="34585">1.708959046649086</cx:pt>
          <cx:pt idx="34586">1.707863404274012</cx:pt>
          <cx:pt idx="34587">1.7072846665272441</cx:pt>
          <cx:pt idx="34588">1.7071356727858249</cx:pt>
          <cx:pt idx="34589">1.7070053258152511</cx:pt>
          <cx:pt idx="34590">1.7059527287681691</cx:pt>
          <cx:pt idx="34591">1.7059475269048361</cx:pt>
          <cx:pt idx="34592">1.705706188144863</cx:pt>
          <cx:pt idx="34593">1.7034704807010479</cx:pt>
          <cx:pt idx="34594">1.703222997721993</cx:pt>
          <cx:pt idx="34595">1.7025498049913661</cx:pt>
          <cx:pt idx="34596">1.701796204501681</cx:pt>
          <cx:pt idx="34597">1.701763021795303</cx:pt>
          <cx:pt idx="34598">1.7014272862545039</cx:pt>
          <cx:pt idx="34599">1.701355764742404</cx:pt>
          <cx:pt idx="34600">1.700134257805612</cx:pt>
          <cx:pt idx="34601">1.6998626166555719</cx:pt>
          <cx:pt idx="34602">1.699465032659734</cx:pt>
          <cx:pt idx="34603">1.697624500604064</cx:pt>
          <cx:pt idx="34604">1.6970488071593079</cx:pt>
          <cx:pt idx="34605">1.6970291525337531</cx:pt>
          <cx:pt idx="34606">1.696992372249928</cx:pt>
          <cx:pt idx="34607">1.696678772345916</cx:pt>
          <cx:pt idx="34608">1.696362798252683</cx:pt>
          <cx:pt idx="34609">1.695681511771189</cx:pt>
          <cx:pt idx="34610">1.6956694522389451</cx:pt>
          <cx:pt idx="34611">1.6950945524322709</cx:pt>
          <cx:pt idx="34612">1.694937639182807</cx:pt>
          <cx:pt idx="34613">1.6942380264115979</cx:pt>
          <cx:pt idx="34614">1.693658971888244</cx:pt>
          <cx:pt idx="34615">1.693298137093654</cx:pt>
          <cx:pt idx="34616">1.6929713235492629</cx:pt>
          <cx:pt idx="34617">1.6919634139175761</cx:pt>
          <cx:pt idx="34618">1.691433849767882</cx:pt>
          <cx:pt idx="34619">1.690892958457467</cx:pt>
          <cx:pt idx="34620">1.6901572607778059</cx:pt>
          <cx:pt idx="34621">1.6894760943373921</cx:pt>
          <cx:pt idx="34622">1.6889838208474031</cx:pt>
          <cx:pt idx="34623">1.687071150673501</cx:pt>
          <cx:pt idx="34624">1.686529540589524</cx:pt>
          <cx:pt idx="34625">1.6857894206383359</cx:pt>
          <cx:pt idx="34626">1.684421554714048</cx:pt>
          <cx:pt idx="34627">1.6834808906803631</cx:pt>
          <cx:pt idx="34628">1.6834587381331421</cx:pt>
          <cx:pt idx="34629">1.683439599626303</cx:pt>
          <cx:pt idx="34630">1.6832346282279509</cx:pt>
          <cx:pt idx="34631">1.682862036413759</cx:pt>
          <cx:pt idx="34632">1.682756944199836</cx:pt>
          <cx:pt idx="34633">1.682572121604428</cx:pt>
          <cx:pt idx="34634">1.680757609945142</cx:pt>
          <cx:pt idx="34635">1.679717906129617</cx:pt>
          <cx:pt idx="34636">1.678913411037142</cx:pt>
          <cx:pt idx="34637">1.67891132544735</cx:pt>
          <cx:pt idx="34638">1.678863411882433</cx:pt>
          <cx:pt idx="34639">1.677358811524255</cx:pt>
          <cx:pt idx="34640">1.677300560779639</cx:pt>
          <cx:pt idx="34641">1.677182748207166</cx:pt>
          <cx:pt idx="34642">1.677045101514532</cx:pt>
          <cx:pt idx="34643">1.676666341889435</cx:pt>
          <cx:pt idx="34644">1.6765812669234379</cx:pt>
          <cx:pt idx="34645">1.6759496188862919</cx:pt>
          <cx:pt idx="34646">1.675627784955122</cx:pt>
          <cx:pt idx="34647">1.6752511194195141</cx:pt>
          <cx:pt idx="34648">1.6739024259681561</cx:pt>
          <cx:pt idx="34649">1.6736850391691751</cx:pt>
          <cx:pt idx="34650">1.671249708877383</cx:pt>
          <cx:pt idx="34651">1.6711949414345311</cx:pt>
          <cx:pt idx="34652">1.670863383941517</cx:pt>
          <cx:pt idx="34653">1.6703942228327471</cx:pt>
          <cx:pt idx="34654">1.668834691400743</cx:pt>
          <cx:pt idx="34655">1.6688338128407441</cx:pt>
          <cx:pt idx="34656">1.668809217229803</cx:pt>
          <cx:pt idx="34657">1.668631219111907</cx:pt>
          <cx:pt idx="34658">1.668448177836092</cx:pt>
          <cx:pt idx="34659">1.668008857158082</cx:pt>
          <cx:pt idx="34660">1.667040338010302</cx:pt>
          <cx:pt idx="34661">1.6659229428565541</cx:pt>
          <cx:pt idx="34662">1.665835227364479</cx:pt>
          <cx:pt idx="34663">1.6648147610200299</cx:pt>
          <cx:pt idx="34664">1.664291348996942</cx:pt>
          <cx:pt idx="34665">1.663819411318201</cx:pt>
          <cx:pt idx="34666">1.662739707753258</cx:pt>
          <cx:pt idx="34667">1.6615595753957679</cx:pt>
          <cx:pt idx="34668">1.660563501478638</cx:pt>
          <cx:pt idx="34669">1.6600217597714291</cx:pt>
          <cx:pt idx="34670">1.6594034615535329</cx:pt>
          <cx:pt idx="34671">1.6582182358528139</cx:pt>
          <cx:pt idx="34672">1.6579527006927099</cx:pt>
          <cx:pt idx="34673">1.6557908098361209</cx:pt>
          <cx:pt idx="34674">1.6548271999878359</cx:pt>
          <cx:pt idx="34675">1.654764005098057</cx:pt>
          <cx:pt idx="34676">1.654727326987858</cx:pt>
          <cx:pt idx="34677">1.6543062529258989</cx:pt>
          <cx:pt idx="34678">1.6528912144669949</cx:pt>
          <cx:pt idx="34679">1.652616328013276</cx:pt>
          <cx:pt idx="34680">1.652147727755706</cx:pt>
          <cx:pt idx="34681">1.651797663670175</cx:pt>
          <cx:pt idx="34682">1.6516032686435751</cx:pt>
          <cx:pt idx="34683">1.6498727094425309</cx:pt>
          <cx:pt idx="34684">1.6489634820169801</cx:pt>
          <cx:pt idx="34685">1.64876947167792</cx:pt>
          <cx:pt idx="34686">1.648751108111244</cx:pt>
          <cx:pt idx="34687">1.648313133288744</cx:pt>
          <cx:pt idx="34688">1.648277991364502</cx:pt>
          <cx:pt idx="34689">1.6480410966040659</cx:pt>
          <cx:pt idx="34690">1.64666412855682</cx:pt>
          <cx:pt idx="34691">1.646364978280862</cx:pt>
          <cx:pt idx="34692">1.6454761596279699</cx:pt>
          <cx:pt idx="34693">1.645381354690842</cx:pt>
          <cx:pt idx="34694">1.644053556148823</cx:pt>
          <cx:pt idx="34695">1.6434467239131449</cx:pt>
          <cx:pt idx="34696">1.6425606865761111</cx:pt>
          <cx:pt idx="34697">1.641994414952801</cx:pt>
          <cx:pt idx="34698">1.641326619627608</cx:pt>
          <cx:pt idx="34699">1.6410262265000539</cx:pt>
          <cx:pt idx="34700">1.6404239150582161</cx:pt>
          <cx:pt idx="34701">1.640186258001153</cx:pt>
          <cx:pt idx="34702">1.6395483254566381</cx:pt>
          <cx:pt idx="34703">1.638381286031461</cx:pt>
          <cx:pt idx="34704">1.6377982364183139</cx:pt>
          <cx:pt idx="34705">1.636916461931347</cx:pt>
          <cx:pt idx="34706">1.6361422458772239</cx:pt>
          <cx:pt idx="34707">1.636082933057398</cx:pt>
          <cx:pt idx="34708">1.635758355363178</cx:pt>
          <cx:pt idx="34709">1.63478739239059</cx:pt>
          <cx:pt idx="34710">1.6342745967228669</cx:pt>
          <cx:pt idx="34711">1.6341014200545281</cx:pt>
          <cx:pt idx="34712">1.6335813475986289</cx:pt>
          <cx:pt idx="34713">1.633093481303231</cx:pt>
          <cx:pt idx="34714">1.6330919178564851</cx:pt>
          <cx:pt idx="34715">1.632373943200738</cx:pt>
          <cx:pt idx="34716">1.632133079019858</cx:pt>
          <cx:pt idx="34717">1.6318471256849201</cx:pt>
          <cx:pt idx="34718">1.6315206487043441</cx:pt>
          <cx:pt idx="34719">1.631120922228454</cx:pt>
          <cx:pt idx="34720">1.630999986580981</cx:pt>
          <cx:pt idx="34721">1.6309053328776091</cx:pt>
          <cx:pt idx="34722">1.630307435085625</cx:pt>
          <cx:pt idx="34723">1.630279763571562</cx:pt>
          <cx:pt idx="34724">1.628857562042523</cx:pt>
          <cx:pt idx="34725">1.6283262453431431</cx:pt>
          <cx:pt idx="34726">1.627140939581508</cx:pt>
          <cx:pt idx="34727">1.626258329744537</cx:pt>
          <cx:pt idx="34728">1.6259543180443179</cx:pt>
          <cx:pt idx="34729">1.625843261213274</cx:pt>
          <cx:pt idx="34730">1.6250927555227479</cx:pt>
          <cx:pt idx="34731">1.6248084614401079</cx:pt>
          <cx:pt idx="34732">1.6241951822243179</cx:pt>
          <cx:pt idx="34733">1.624154355509241</cx:pt>
          <cx:pt idx="34734">1.6239391566771271</cx:pt>
          <cx:pt idx="34735">1.6233442150313331</cx:pt>
          <cx:pt idx="34736">1.6225844664562541</cx:pt>
          <cx:pt idx="34737">1.621838655221155</cx:pt>
          <cx:pt idx="34738">1.621777168794982</cx:pt>
          <cx:pt idx="34739">1.62129900158409</cx:pt>
          <cx:pt idx="34740">1.620300623135583</cx:pt>
          <cx:pt idx="34741">1.61928165299388</cx:pt>
          <cx:pt idx="34742">1.6191005089577739</cx:pt>
          <cx:pt idx="34743">1.618429925548746</cx:pt>
          <cx:pt idx="34744">1.6176720695991429</cx:pt>
          <cx:pt idx="34745">1.6171884937981089</cx:pt>
          <cx:pt idx="34746">1.6170850719351331</cx:pt>
          <cx:pt idx="34747">1.616968982204064</cx:pt>
          <cx:pt idx="34748">1.616696866257912</cx:pt>
          <cx:pt idx="34749">1.6157790215925329</cx:pt>
          <cx:pt idx="34750">1.615560485776816</cx:pt>
          <cx:pt idx="34751">1.6149277638128789</cx:pt>
          <cx:pt idx="34752">1.613857398627488</cx:pt>
          <cx:pt idx="34753">1.6129411897014629</cx:pt>
          <cx:pt idx="34754">1.6129090719440089</cx:pt>
          <cx:pt idx="34755">1.6123215115260781</cx:pt>
          <cx:pt idx="34756">1.6116480076019</cx:pt>
          <cx:pt idx="34757">1.611344073536968</cx:pt>
          <cx:pt idx="34758">1.61048057300333</cx:pt>
          <cx:pt idx="34759">1.60975521799036</cx:pt>
          <cx:pt idx="34760">1.6096857872214161</cx:pt>
          <cx:pt idx="34761">1.609681779157208</cx:pt>
          <cx:pt idx="34762">1.608186163278974</cx:pt>
          <cx:pt idx="34763">1.6079143020458859</cx:pt>
          <cx:pt idx="34764">1.6071075074930219</cx:pt>
          <cx:pt idx="34765">1.6070812643989349</cx:pt>
          <cx:pt idx="34766">1.6060926029849729</cx:pt>
          <cx:pt idx="34767">1.605559773854305</cx:pt>
          <cx:pt idx="34768">1.6055369606828971</cx:pt>
          <cx:pt idx="34769">1.605413488979422</cx:pt>
          <cx:pt idx="34770">1.6048899890594399</cx:pt>
          <cx:pt idx="34771">1.6048803050141309</cx:pt>
          <cx:pt idx="34772">1.6046529374986009</cx:pt>
          <cx:pt idx="34773">1.604475560798138</cx:pt>
          <cx:pt idx="34774">1.603657460811629</cx:pt>
          <cx:pt idx="34775">1.6022503653379829</cx:pt>
          <cx:pt idx="34776">1.6013269372807659</cx:pt>
          <cx:pt idx="34777">1.600378047085091</cx:pt>
          <cx:pt idx="34778">1.5999475185561021</cx:pt>
          <cx:pt idx="34779">1.5987298184169341</cx:pt>
          <cx:pt idx="34780">1.5973060393914109</cx:pt>
          <cx:pt idx="34781">1.5972978335779791</cx:pt>
          <cx:pt idx="34782">1.596109706382203</cx:pt>
          <cx:pt idx="34783">1.595675609765312</cx:pt>
          <cx:pt idx="34784">1.5947730664655111</cx:pt>
          <cx:pt idx="34785">1.5942440108296769</cx:pt>
          <cx:pt idx="34786">1.59209060317825</cx:pt>
          <cx:pt idx="34787">1.592083406490469</cx:pt>
          <cx:pt idx="34788">1.590844138244438</cx:pt>
          <cx:pt idx="34789">1.5904231474971759</cx:pt>
          <cx:pt idx="34790">1.589794461996989</cx:pt>
          <cx:pt idx="34791">1.589655647903202</cx:pt>
          <cx:pt idx="34792">1.589545992804472</cx:pt>
          <cx:pt idx="34793">1.5895094584423459</cx:pt>
          <cx:pt idx="34794">1.58692382138567</cx:pt>
          <cx:pt idx="34795">1.5846600859663269</cx:pt>
          <cx:pt idx="34796">1.5842834282330851</cx:pt>
          <cx:pt idx="34797">1.584015751888129</cx:pt>
          <cx:pt idx="34798">1.583851627875045</cx:pt>
          <cx:pt idx="34799">1.583581466338156</cx:pt>
          <cx:pt idx="34800">1.5825720879303129</cx:pt>
          <cx:pt idx="34801">1.5821216339291311</cx:pt>
          <cx:pt idx="34802">1.5820497093280841</cx:pt>
          <cx:pt idx="34803">1.5812040860733669</cx:pt>
          <cx:pt idx="34804">1.5796294676212559</cx:pt>
          <cx:pt idx="34805">1.579277396314402</cx:pt>
          <cx:pt idx="34806">1.578655559792602</cx:pt>
          <cx:pt idx="34807">1.5771891897988859</cx:pt>
          <cx:pt idx="34808">1.576283021744906</cx:pt>
          <cx:pt idx="34809">1.5762123771461709</cx:pt>
          <cx:pt idx="34810">1.5750242887549699</cx:pt>
          <cx:pt idx="34811">1.574671596698112</cx:pt>
          <cx:pt idx="34812">1.574438604902755</cx:pt>
          <cx:pt idx="34813">1.5735922857758231</cx:pt>
          <cx:pt idx="34814">1.572014514413925</cx:pt>
          <cx:pt idx="34815">1.5715732129396329</cx:pt>
          <cx:pt idx="34816">1.5709265234727401</cx:pt>
          <cx:pt idx="34817">1.570594361630949</cx:pt>
          <cx:pt idx="34818">1.570340320657899</cx:pt>
          <cx:pt idx="34819">1.5703328811005399</cx:pt>
          <cx:pt idx="34820">1.569855981597263</cx:pt>
          <cx:pt idx="34821">1.569330227046966</cx:pt>
          <cx:pt idx="34822">1.569317137105757</cx:pt>
          <cx:pt idx="34823">1.5689231689532339</cx:pt>
          <cx:pt idx="34824">1.5679325253729099</cx:pt>
          <cx:pt idx="34825">1.567871995522389</cx:pt>
          <cx:pt idx="34826">1.5675633807924909</cx:pt>
          <cx:pt idx="34827">1.5668834917156109</cx:pt>
          <cx:pt idx="34828">1.566362539383507</cx:pt>
          <cx:pt idx="34829">1.566007605966443</cx:pt>
          <cx:pt idx="34830">1.5655266961177139</cx:pt>
          <cx:pt idx="34831">1.5650717678014241</cx:pt>
          <cx:pt idx="34832">1.5621101852500561</cx:pt>
          <cx:pt idx="34833">1.5619228867847219</cx:pt>
          <cx:pt idx="34834">1.561854661590607</cx:pt>
          <cx:pt idx="34835">1.5617324066526661</cx:pt>
          <cx:pt idx="34836">1.561178796705843</cx:pt>
          <cx:pt idx="34837">1.560786832302216</cx:pt>
          <cx:pt idx="34838">1.5599979314394821</cx:pt>
          <cx:pt idx="34839">1.559949170054763</cx:pt>
          <cx:pt idx="34840">1.5594668289650491</cx:pt>
          <cx:pt idx="34841">1.559062898455166</cx:pt>
          <cx:pt idx="34842">1.5589762387309041</cx:pt>
          <cx:pt idx="34843">1.5577554408101331</cx:pt>
          <cx:pt idx="34844">1.5567823424174561</cx:pt>
          <cx:pt idx="34845">1.5558944990552721</cx:pt>
          <cx:pt idx="34846">1.555550588667638</cx:pt>
          <cx:pt idx="34847">1.5553430613919379</cx:pt>
          <cx:pt idx="34848">1.554576286032042</cx:pt>
          <cx:pt idx="34849">1.5542230610221379</cx:pt>
          <cx:pt idx="34850">1.553968666251875</cx:pt>
          <cx:pt idx="34851">1.553760062233978</cx:pt>
          <cx:pt idx="34852">1.553636804146707</cx:pt>
          <cx:pt idx="34853">1.553197447534957</cx:pt>
          <cx:pt idx="34854">1.5530050325347819</cx:pt>
          <cx:pt idx="34855">1.5521596536280129</cx:pt>
          <cx:pt idx="34856">1.5514792934616111</cx:pt>
          <cx:pt idx="34857">1.5512778729294561</cx:pt>
          <cx:pt idx="34858">1.550874947357374</cx:pt>
          <cx:pt idx="34859">1.5507138535734879</cx:pt>
          <cx:pt idx="34860">1.550346398802914</cx:pt>
          <cx:pt idx="34861">1.5501768599634469</cx:pt>
          <cx:pt idx="34862">1.5501568429745609</cx:pt>
          <cx:pt idx="34863">1.549543551001034</cx:pt>
          <cx:pt idx="34864">1.549536581736922</cx:pt>
          <cx:pt idx="34865">1.548738497962173</cx:pt>
          <cx:pt idx="34866">1.548454604885666</cx:pt>
          <cx:pt idx="34867">1.5478643969383341</cx:pt>
          <cx:pt idx="34868">1.547861701846085</cx:pt>
          <cx:pt idx="34869">1.547825453390125</cx:pt>
          <cx:pt idx="34870">1.547357174754431</cx:pt>
          <cx:pt idx="34871">1.545917613529743</cx:pt>
          <cx:pt idx="34872">1.54461301743048</cx:pt>
          <cx:pt idx="34873">1.5422962767972499</cx:pt>
          <cx:pt idx="34874">1.542231410812906</cx:pt>
          <cx:pt idx="34875">1.5416916669993079</cx:pt>
          <cx:pt idx="34876">1.540863033388487</cx:pt>
          <cx:pt idx="34877">1.540714963782206</cx:pt>
          <cx:pt idx="34878">1.5403749485667759</cx:pt>
          <cx:pt idx="34879">1.539038062651201</cx:pt>
          <cx:pt idx="34880">1.5377329293487161</cx:pt>
          <cx:pt idx="34881">1.537344014256818</cx:pt>
          <cx:pt idx="34882">1.5372024918281191</cx:pt>
          <cx:pt idx="34883">1.535777327324152</cx:pt>
          <cx:pt idx="34884">1.5349575061302381</cx:pt>
          <cx:pt idx="34885">1.5347846818403461</cx:pt>
          <cx:pt idx="34886">1.5343912916238249</cx:pt>
          <cx:pt idx="34887">1.53339670095279</cx:pt>
          <cx:pt idx="34888">1.532170384230749</cx:pt>
          <cx:pt idx="34889">1.531242819038368</cx:pt>
          <cx:pt idx="34890">1.530633799203885</cx:pt>
          <cx:pt idx="34891">1.5294917742924981</cx:pt>
          <cx:pt idx="34892">1.5284132018330729</cx:pt>
          <cx:pt idx="34893">1.5272418270295629</cx:pt>
          <cx:pt idx="34894">1.5259235385832839</cx:pt>
          <cx:pt idx="34895">1.5257557251439651</cx:pt>
          <cx:pt idx="34896">1.5251356150307169</cx:pt>
          <cx:pt idx="34897">1.5248191068301951</cx:pt>
          <cx:pt idx="34898">1.5244603241827659</cx:pt>
          <cx:pt idx="34899">1.5243225308431041</cx:pt>
          <cx:pt idx="34900">1.524278275511034</cx:pt>
          <cx:pt idx="34901">1.523586808668826</cx:pt>
          <cx:pt idx="34902">1.523415964399945</cx:pt>
          <cx:pt idx="34903">1.5220728656441469</cx:pt>
          <cx:pt idx="34904">1.5209470155284821</cx:pt>
          <cx:pt idx="34905">1.520876178873156</cx:pt>
          <cx:pt idx="34906">1.5201419864036281</cx:pt>
          <cx:pt idx="34907">1.5191644503457611</cx:pt>
          <cx:pt idx="34908">1.5188401128272671</cx:pt>
          <cx:pt idx="34909">1.5180693052374019</cx:pt>
          <cx:pt idx="34910">1.5179210860777801</cx:pt>
          <cx:pt idx="34911">1.5174723780969419</cx:pt>
          <cx:pt idx="34912">1.517105255118552</cx:pt>
          <cx:pt idx="34913">1.513297716541129</cx:pt>
          <cx:pt idx="34914">1.513117209977336</cx:pt>
          <cx:pt idx="34915">1.512079447876709</cx:pt>
          <cx:pt idx="34916">1.5120476564404519</cx:pt>
          <cx:pt idx="34917">1.5119323550702399</cx:pt>
          <cx:pt idx="34918">1.5100087961229069</cx:pt>
          <cx:pt idx="34919">1.5098423289935721</cx:pt>
          <cx:pt idx="34920">1.508837724043683</cx:pt>
          <cx:pt idx="34921">1.507263600121268</cx:pt>
          <cx:pt idx="34922">1.506516346480286</cx:pt>
          <cx:pt idx="34923">1.505788647158482</cx:pt>
          <cx:pt idx="34924">1.5045990968881231</cx:pt>
          <cx:pt idx="34925">1.4995575204874829</cx:pt>
          <cx:pt idx="34926">1.499223671508136</cx:pt>
          <cx:pt idx="34927">1.4991422849907441</cx:pt>
          <cx:pt idx="34928">1.4988730720799159</cx:pt>
          <cx:pt idx="34929">1.49781872442868</cx:pt>
          <cx:pt idx="34930">1.4972002374148461</cx:pt>
          <cx:pt idx="34931">1.4968724486663121</cx:pt>
          <cx:pt idx="34932">1.4965513792912439</cx:pt>
          <cx:pt idx="34933">1.496460647359803</cx:pt>
          <cx:pt idx="34934">1.4954305071570719</cx:pt>
          <cx:pt idx="34935">1.494172679138535</cx:pt>
          <cx:pt idx="34936">1.491424367667191</cx:pt>
          <cx:pt idx="34937">1.491252390893955</cx:pt>
          <cx:pt idx="34938">1.490111225752577</cx:pt>
          <cx:pt idx="34939">1.4890277772156559</cx:pt>
          <cx:pt idx="34940">1.4881903787609621</cx:pt>
          <cx:pt idx="34941">1.4881291574509541</cx:pt>
          <cx:pt idx="34942">1.488099632703402</cx:pt>
          <cx:pt idx="34943">1.48770986908433</cx:pt>
          <cx:pt idx="34944">1.4867822588413799</cx:pt>
          <cx:pt idx="34945">1.486175107216712</cx:pt>
          <cx:pt idx="34946">1.4830666255943199</cx:pt>
          <cx:pt idx="34947">1.482573454903003</cx:pt>
          <cx:pt idx="34948">1.482545586144224</cx:pt>
          <cx:pt idx="34949">1.4819974536184271</cx:pt>
          <cx:pt idx="34950">1.480893974419627</cx:pt>
          <cx:pt idx="34951">1.480616359223264</cx:pt>
          <cx:pt idx="34952">1.4803450756545311</cx:pt>
          <cx:pt idx="34953">1.4798580436686759</cx:pt>
          <cx:pt idx="34954">1.479531403029489</cx:pt>
          <cx:pt idx="34955">1.475213878605719</cx:pt>
          <cx:pt idx="34956">1.47507543960652</cx:pt>
          <cx:pt idx="34957">1.474521320154992</cx:pt>
          <cx:pt idx="34958">1.4725889854722709</cx:pt>
          <cx:pt idx="34959">1.470929913632685</cx:pt>
          <cx:pt idx="34960">1.4705681379043849</cx:pt>
          <cx:pt idx="34961">1.470123280260667</cx:pt>
          <cx:pt idx="34962">1.4697806943991081</cx:pt>
          <cx:pt idx="34963">1.46958911985775</cx:pt>
          <cx:pt idx="34964">1.4690197255734361</cx:pt>
          <cx:pt idx="34965">1.4680973290154431</cx:pt>
          <cx:pt idx="34966">1.4676399962937039</cx:pt>
          <cx:pt idx="34967">1.466191655313551</cx:pt>
          <cx:pt idx="34968">1.46438665920573</cx:pt>
          <cx:pt idx="34969">1.4634801512984981</cx:pt>
          <cx:pt idx="34970">1.4631738227656781</cx:pt>
          <cx:pt idx="34971">1.462894040805315</cx:pt>
          <cx:pt idx="34972">1.46247121869939</cx:pt>
          <cx:pt idx="34973">1.4619667676978061</cx:pt>
          <cx:pt idx="34974">1.4615587099015479</cx:pt>
          <cx:pt idx="34975">1.461380707761103</cx:pt>
          <cx:pt idx="34976">1.4607194296905539</cx:pt>
          <cx:pt idx="34977">1.460489159490391</cx:pt>
          <cx:pt idx="34978">1.460273526160319</cx:pt>
          <cx:pt idx="34979">1.4601893982098311</cx:pt>
          <cx:pt idx="34980">1.459319426181459</cx:pt>
          <cx:pt idx="34981">1.4577498963910349</cx:pt>
          <cx:pt idx="34982">1.4574843276279781</cx:pt>
          <cx:pt idx="34983">1.4560903670502801</cx:pt>
          <cx:pt idx="34984">1.4557063626152049</cx:pt>
          <cx:pt idx="34985">1.4556213195283521</cx:pt>
          <cx:pt idx="34986">1.455177267597791</cx:pt>
          <cx:pt idx="34987">1.454572545626766</cx:pt>
          <cx:pt idx="34988">1.453583180374626</cx:pt>
          <cx:pt idx="34989">1.4531463127322941</cx:pt>
          <cx:pt idx="34990">1.4519957290991059</cx:pt>
          <cx:pt idx="34991">1.4515794000183839</cx:pt>
          <cx:pt idx="34992">1.451097813357803</cx:pt>
          <cx:pt idx="34993">1.4509093615705411</cx:pt>
          <cx:pt idx="34994">1.450639459077592</cx:pt>
          <cx:pt idx="34995">1.450569414022987</cx:pt>
          <cx:pt idx="34996">1.4502586735725289</cx:pt>
          <cx:pt idx="34997">1.4489857366065551</cx:pt>
          <cx:pt idx="34998">1.4488727689596279</cx:pt>
          <cx:pt idx="34999">1.448454242201751</cx:pt>
          <cx:pt idx="35000">1.447474419387905</cx:pt>
          <cx:pt idx="35001">1.4459918541755481</cx:pt>
          <cx:pt idx="35002">1.4459304351429569</cx:pt>
          <cx:pt idx="35003">1.4449273843878261</cx:pt>
          <cx:pt idx="35004">1.444043345807851</cx:pt>
          <cx:pt idx="35005">1.443743934946331</cx:pt>
          <cx:pt idx="35006">1.4427208670102909</cx:pt>
          <cx:pt idx="35007">1.440536433920103</cx:pt>
          <cx:pt idx="35008">1.4400374591513849</cx:pt>
          <cx:pt idx="35009">1.4398827339518561</cx:pt>
          <cx:pt idx="35010">1.4390728965030439</cx:pt>
          <cx:pt idx="35011">1.4379785558208631</cx:pt>
          <cx:pt idx="35012">1.437330105737147</cx:pt>
          <cx:pt idx="35013">1.4368121480676479</cx:pt>
          <cx:pt idx="35014">1.4367844380186841</cx:pt>
          <cx:pt idx="35015">1.4367593983673721</cx:pt>
          <cx:pt idx="35016">1.436519976309087</cx:pt>
          <cx:pt idx="35017">1.4352925848418721</cx:pt>
          <cx:pt idx="35018">1.4352441876690161</cx:pt>
          <cx:pt idx="35019">1.4351151720963331</cx:pt>
          <cx:pt idx="35020">1.434809936959315</cx:pt>
          <cx:pt idx="35021">1.434179351187111</cx:pt>
          <cx:pt idx="35022">1.4333235702474321</cx:pt>
          <cx:pt idx="35023">1.433198750866669</cx:pt>
          <cx:pt idx="35024">1.432770482872227</cx:pt>
          <cx:pt idx="35025">1.432252619358638</cx:pt>
          <cx:pt idx="35026">1.4314125309698911</cx:pt>
          <cx:pt idx="35027">1.43140884377875</cx:pt>
          <cx:pt idx="35028">1.431210888167906</cx:pt>
          <cx:pt idx="35029">1.4308329294007001</cx:pt>
          <cx:pt idx="35030">1.4305830564573609</cx:pt>
          <cx:pt idx="35031">1.4282651389660039</cx:pt>
          <cx:pt idx="35032">1.4277948965169041</cx:pt>
          <cx:pt idx="35033">1.4275406522572649</cx:pt>
          <cx:pt idx="35034">1.426654621669992</cx:pt>
          <cx:pt idx="35035">1.4257121568877591</cx:pt>
          <cx:pt idx="35036">1.4256012433009559</cx:pt>
          <cx:pt idx="35037">1.425594462199778</cx:pt>
          <cx:pt idx="35038">1.422475737830216</cx:pt>
          <cx:pt idx="35039">1.42082675340899</cx:pt>
          <cx:pt idx="35040">1.420481224656263</cx:pt>
          <cx:pt idx="35041">1.419181428377899</cx:pt>
          <cx:pt idx="35042">1.4182415023320649</cx:pt>
          <cx:pt idx="35043">1.41749052867576</cx:pt>
          <cx:pt idx="35044">1.4174733796141441</cx:pt>
          <cx:pt idx="35045">1.4155845126155691</cx:pt>
          <cx:pt idx="35046">1.414745216799685</cx:pt>
          <cx:pt idx="35047">1.414529641378846</cx:pt>
          <cx:pt idx="35048">1.4143688727738419</cx:pt>
          <cx:pt idx="35049">1.412494635226768</cx:pt>
          <cx:pt idx="35050">1.412093526178124</cx:pt>
          <cx:pt idx="35051">1.4110426793515369</cx:pt>
          <cx:pt idx="35052">1.4085005632755889</cx:pt>
          <cx:pt idx="35053">1.4072963211670251</cx:pt>
          <cx:pt idx="35054">1.4059004278942719</cx:pt>
          <cx:pt idx="35055">1.4052520464410569</cx:pt>
          <cx:pt idx="35056">1.405240956679696</cx:pt>
          <cx:pt idx="35057">1.4052247558555651</cx:pt>
          <cx:pt idx="35058">1.405048295919233</cx:pt>
          <cx:pt idx="35059">1.404908730306957</cx:pt>
          <cx:pt idx="35060">1.4047553448943739</cx:pt>
          <cx:pt idx="35061">1.4045479139171531</cx:pt>
          <cx:pt idx="35062">1.403853008036857</cx:pt>
          <cx:pt idx="35063">1.4037190160493309</cx:pt>
          <cx:pt idx="35064">1.403677392423103</cx:pt>
          <cx:pt idx="35065">1.4034038109836331</cx:pt>
          <cx:pt idx="35066">1.403277931658913</cx:pt>
          <cx:pt idx="35067">1.4028949599138669</cx:pt>
          <cx:pt idx="35068">1.4023295656759629</cx:pt>
          <cx:pt idx="35069">1.4023140417945781</cx:pt>
          <cx:pt idx="35070">1.4019128319418179</cx:pt>
          <cx:pt idx="35071">1.4019026673142769</cx:pt>
          <cx:pt idx="35072">1.400661438383676</cx:pt>
          <cx:pt idx="35073">1.400359660555774</cx:pt>
          <cx:pt idx="35074">1.3979244565868749</cx:pt>
          <cx:pt idx="35075">1.3963926713815771</cx:pt>
          <cx:pt idx="35076">1.3961643047195389</cx:pt>
          <cx:pt idx="35077">1.3960370833998981</cx:pt>
          <cx:pt idx="35078">1.3942521904627121</cx:pt>
          <cx:pt idx="35079">1.3939617197439129</cx:pt>
          <cx:pt idx="35080">1.393731500194725</cx:pt>
          <cx:pt idx="35081">1.3935726713582759</cx:pt>
          <cx:pt idx="35082">1.3932650441613099</cx:pt>
          <cx:pt idx="35083">1.3931209164615901</cx:pt>
          <cx:pt idx="35084">1.392415371454131</cx:pt>
          <cx:pt idx="35085">1.3919905274272031</cx:pt>
          <cx:pt idx="35086">1.390916772842316</cx:pt>
          <cx:pt idx="35087">1.390675628713204</cx:pt>
          <cx:pt idx="35088">1.3894499119689221</cx:pt>
          <cx:pt idx="35089">1.3889744535820869</cx:pt>
          <cx:pt idx="35090">1.3889444846485259</cx:pt>
          <cx:pt idx="35091">1.3889276816444089</cx:pt>
          <cx:pt idx="35092">1.388598610371123</cx:pt>
          <cx:pt idx="35093">1.3879452711681159</cx:pt>
          <cx:pt idx="35094">1.387572462314725</cx:pt>
          <cx:pt idx="35095">1.386665387619969</cx:pt>
          <cx:pt idx="35096">1.3862185440254</cx:pt>
          <cx:pt idx="35097">1.384967395922746</cx:pt>
          <cx:pt idx="35098">1.384466169369589</cx:pt>
          <cx:pt idx="35099">1.382181617323557</cx:pt>
          <cx:pt idx="35100">1.380889298179006</cx:pt>
          <cx:pt idx="35101">1.3801235701923691</cx:pt>
          <cx:pt idx="35102">1.3800235686209179</cx:pt>
          <cx:pt idx="35103">1.37985012654649</cx:pt>
          <cx:pt idx="35104">1.3795568567741181</cx:pt>
          <cx:pt idx="35105">1.3786630216015019</cx:pt>
          <cx:pt idx="35106">1.378106021620263</cx:pt>
          <cx:pt idx="35107">1.3780841791548679</cx:pt>
          <cx:pt idx="35108">1.3779547835358781</cx:pt>
          <cx:pt idx="35109">1.377950257058697</cx:pt>
          <cx:pt idx="35110">1.3775924336816039</cx:pt>
          <cx:pt idx="35111">1.377442747740337</cx:pt>
          <cx:pt idx="35112">1.377440426424251</cx:pt>
          <cx:pt idx="35113">1.3774289205394921</cx:pt>
          <cx:pt idx="35114">1.376926937969366</cx:pt>
          <cx:pt idx="35115">1.3769217295929319</cx:pt>
          <cx:pt idx="35116">1.3762587590897859</cx:pt>
          <cx:pt idx="35117">1.3762225997073421</cx:pt>
          <cx:pt idx="35118">1.376035317708924</cx:pt>
          <cx:pt idx="35119">1.3746900897079379</cx:pt>
          <cx:pt idx="35120">1.3736221012798191</cx:pt>
          <cx:pt idx="35121">1.373566108518792</cx:pt>
          <cx:pt idx="35122">1.3734798798535131</cx:pt>
          <cx:pt idx="35123">1.3730230231572771</cx:pt>
          <cx:pt idx="35124">1.372963018765651</cx:pt>
          <cx:pt idx="35125">1.372956832935047</cx:pt>
          <cx:pt idx="35126">1.372118898886906</cx:pt>
          <cx:pt idx="35127">1.3710844581379511</cx:pt>
          <cx:pt idx="35128">1.3696745448941461</cx:pt>
          <cx:pt idx="35129">1.3696405690690709</cx:pt>
          <cx:pt idx="35130">1.36955785990412</cx:pt>
          <cx:pt idx="35131">1.3695469131676019</cx:pt>
          <cx:pt idx="35132">1.368867965376183</cx:pt>
          <cx:pt idx="35133">1.3685888018173891</cx:pt>
          <cx:pt idx="35134">1.3672590947216769</cx:pt>
          <cx:pt idx="35135">1.366870687989959</cx:pt>
          <cx:pt idx="35136">1.366134438120185</cx:pt>
          <cx:pt idx="35137">1.365793731185857</cx:pt>
          <cx:pt idx="35138">1.364977256435248</cx:pt>
          <cx:pt idx="35139">1.364513727401488</cx:pt>
          <cx:pt idx="35140">1.364343418326087</cx:pt>
          <cx:pt idx="35141">1.36390529338833</cx:pt>
          <cx:pt idx="35142">1.3619272141940579</cx:pt>
          <cx:pt idx="35143">1.361263802075354</cx:pt>
          <cx:pt idx="35144">1.360993162170026</cx:pt>
          <cx:pt idx="35145">1.360866912603347</cx:pt>
          <cx:pt idx="35146">1.3596680705479021</cx:pt>
          <cx:pt idx="35147">1.35933987481508</cx:pt>
          <cx:pt idx="35148">1.359019587273032</cx:pt>
          <cx:pt idx="35149">1.3589392727323999</cx:pt>
          <cx:pt idx="35150">1.3584205385835559</cx:pt>
          <cx:pt idx="35151">1.358118297855573</cx:pt>
          <cx:pt idx="35152">1.3576906181424111</cx:pt>
          <cx:pt idx="35153">1.357621373336418</cx:pt>
          <cx:pt idx="35154">1.357064957212947</cx:pt>
          <cx:pt idx="35155">1.356720918961337</cx:pt>
          <cx:pt idx="35156">1.356197924361207</cx:pt>
          <cx:pt idx="35157">1.3554679813163</cx:pt>
          <cx:pt idx="35158">1.3552586534811319</cx:pt>
          <cx:pt idx="35159">1.3549539382146629</cx:pt>
          <cx:pt idx="35160">1.3544214749349071</cx:pt>
          <cx:pt idx="35161">1.351699378139025</cx:pt>
          <cx:pt idx="35162">1.351035631634411</cx:pt>
          <cx:pt idx="35163">1.3499605892115509</cx:pt>
          <cx:pt idx="35164">1.3494862039920661</cx:pt>
          <cx:pt idx="35165">1.3490776158278299</cx:pt>
          <cx:pt idx="35166">1.3479715911085319</cx:pt>
          <cx:pt idx="35167">1.346673831351783</cx:pt>
          <cx:pt idx="35168">1.3457653355654779</cx:pt>
          <cx:pt idx="35169">1.3450290425651421</cx:pt>
          <cx:pt idx="35170">1.3447675677876729</cx:pt>
          <cx:pt idx="35171">1.34278646558327</cx:pt>
          <cx:pt idx="35172">1.3424345955702941</cx:pt>
          <cx:pt idx="35173">1.342426424614481</cx:pt>
          <cx:pt idx="35174">1.3408844289231661</cx:pt>
          <cx:pt idx="35175">1.3406985540454359</cx:pt>
          <cx:pt idx="35176">1.339728267509783</cx:pt>
          <cx:pt idx="35177">1.339344501508464</cx:pt>
          <cx:pt idx="35178">1.339176131146899</cx:pt>
          <cx:pt idx="35179">1.337811965025886</cx:pt>
          <cx:pt idx="35180">1.337637620010764</cx:pt>
          <cx:pt idx="35181">1.3373162746833549</cx:pt>
          <cx:pt idx="35182">1.336860074033648</cx:pt>
          <cx:pt idx="35183">1.3363873490027429</cx:pt>
          <cx:pt idx="35184">1.336241965567055</cx:pt>
          <cx:pt idx="35185">1.3354450507862079</cx:pt>
          <cx:pt idx="35186">1.3347583722688969</cx:pt>
          <cx:pt idx="35187">1.334403247224359</cx:pt>
          <cx:pt idx="35188">1.3342857632784959</cx:pt>
          <cx:pt idx="35189">1.3338937329956251</cx:pt>
          <cx:pt idx="35190">1.333009763838346</cx:pt>
          <cx:pt idx="35191">1.332060764842357</cx:pt>
          <cx:pt idx="35192">1.3313553606606161</cx:pt>
          <cx:pt idx="35193">1.3307816365538581</cx:pt>
          <cx:pt idx="35194">1.3307395578575509</cx:pt>
          <cx:pt idx="35195">1.3297642008601669</cx:pt>
          <cx:pt idx="35196">1.329173464700276</cx:pt>
          <cx:pt idx="35197">1.328823033397325</cx:pt>
          <cx:pt idx="35198">1.3287543780692741</cx:pt>
          <cx:pt idx="35199">1.328399451750506</cx:pt>
          <cx:pt idx="35200">1.328297601879225</cx:pt>
          <cx:pt idx="35201">1.328152959398571</cx:pt>
          <cx:pt idx="35202">1.3269886974266949</cx:pt>
          <cx:pt idx="35203">1.32689065930254</cx:pt>
          <cx:pt idx="35204">1.325650237215559</cx:pt>
          <cx:pt idx="35205">1.3254241457236819</cx:pt>
          <cx:pt idx="35206">1.32394789424475</cx:pt>
          <cx:pt idx="35207">1.3235447812582011</cx:pt>
          <cx:pt idx="35208">1.323474334009888</cx:pt>
          <cx:pt idx="35209">1.323415975925184</cx:pt>
          <cx:pt idx="35210">1.322395032695207</cx:pt>
          <cx:pt idx="35211">1.3219847917858589</cx:pt>
          <cx:pt idx="35212">1.319612808100737</cx:pt>
          <cx:pt idx="35213">1.31833344307811</cx:pt>
          <cx:pt idx="35214">1.3177191250956319</cx:pt>
          <cx:pt idx="35215">1.317184295243367</cx:pt>
          <cx:pt idx="35216">1.3163646234872619</cx:pt>
          <cx:pt idx="35217">1.315724144634201</cx:pt>
          <cx:pt idx="35218">1.315620710396977</cx:pt>
          <cx:pt idx="35219">1.3154003479663701</cx:pt>
          <cx:pt idx="35220">1.3150452218466591</cx:pt>
          <cx:pt idx="35221">1.3143833127004869</cx:pt>
          <cx:pt idx="35222">1.314219029173687</cx:pt>
          <cx:pt idx="35223">1.313632669034771</cx:pt>
          <cx:pt idx="35224">1.3133798512378709</cx:pt>
          <cx:pt idx="35225">1.312871204146445</cx:pt>
          <cx:pt idx="35226">1.312794815920111</cx:pt>
          <cx:pt idx="35227">1.3125031639802189</cx:pt>
          <cx:pt idx="35228">1.312321084990556</cx:pt>
          <cx:pt idx="35229">1.310988446704807</cx:pt>
          <cx:pt idx="35230">1.310708201434255</cx:pt>
          <cx:pt idx="35231">1.3106648218611441</cx:pt>
          <cx:pt idx="35232">1.3103703022719371</cx:pt>
          <cx:pt idx="35233">1.30621145166738</cx:pt>
          <cx:pt idx="35234">1.305640991190214</cx:pt>
          <cx:pt idx="35235">1.3055376929424769</cx:pt>
          <cx:pt idx="35236">1.3054182727810779</cx:pt>
          <cx:pt idx="35237">1.3040079786718699</cx:pt>
          <cx:pt idx="35238">1.3026497539056821</cx:pt>
          <cx:pt idx="35239">1.3014884348997751</cx:pt>
          <cx:pt idx="35240">1.301444717284215</cx:pt>
          <cx:pt idx="35241">1.3011191039772929</cx:pt>
          <cx:pt idx="35242">1.3004616763711581</cx:pt>
          <cx:pt idx="35243">1.3003364695162201</cx:pt>
          <cx:pt idx="35244">1.299571711763537</cx:pt>
          <cx:pt idx="35245">1.2991634297068211</cx:pt>
          <cx:pt idx="35246">1.2985553387001441</cx:pt>
          <cx:pt idx="35247">1.297768100041313</cx:pt>
          <cx:pt idx="35248">1.2977143752111679</cx:pt>
          <cx:pt idx="35249">1.296197536057982</cx:pt>
          <cx:pt idx="35250">1.292159344731076</cx:pt>
          <cx:pt idx="35251">1.2920028512102959</cx:pt>
          <cx:pt idx="35252">1.2915196610285771</cx:pt>
          <cx:pt idx="35253">1.289339441527418</cx:pt>
          <cx:pt idx="35254">1.288429134433325</cx:pt>
          <cx:pt idx="35255">1.28806841782153</cx:pt>
          <cx:pt idx="35256">1.287529501681846</cx:pt>
          <cx:pt idx="35257">1.287471929973862</cx:pt>
          <cx:pt idx="35258">1.286894346292393</cx:pt>
          <cx:pt idx="35259">1.2858259739842779</cx:pt>
          <cx:pt idx="35260">1.2854902877610379</cx:pt>
          <cx:pt idx="35261">1.28438463225814</cx:pt>
          <cx:pt idx="35262">1.283991188874342</cx:pt>
          <cx:pt idx="35263">1.2827184319218461</cx:pt>
          <cx:pt idx="35264">1.2822249371937351</cx:pt>
          <cx:pt idx="35265">1.281969212036935</cx:pt>
          <cx:pt idx="35266">1.2819386425554149</cx:pt>
          <cx:pt idx="35267">1.2816707402233869</cx:pt>
          <cx:pt idx="35268">1.281550254969519</cx:pt>
          <cx:pt idx="35269">1.281479951983358</cx:pt>
          <cx:pt idx="35270">1.280961362251674</cx:pt>
          <cx:pt idx="35271">1.278915692048312</cx:pt>
          <cx:pt idx="35272">1.2782049411173659</cx:pt>
          <cx:pt idx="35273">1.2772278055431601</cx:pt>
          <cx:pt idx="35274">1.2746178023764341</cx:pt>
          <cx:pt idx="35275">1.2744342746283599</cx:pt>
          <cx:pt idx="35276">1.2741632108283709</cx:pt>
          <cx:pt idx="35277">1.274142156571147</cx:pt>
          <cx:pt idx="35278">1.2736957563812319</cx:pt>
          <cx:pt idx="35279">1.271519989414212</cx:pt>
          <cx:pt idx="35280">1.271046406184005</cx:pt>
          <cx:pt idx="35281">1.2708930837604451</cx:pt>
          <cx:pt idx="35282">1.270728387170893</cx:pt>
          <cx:pt idx="35283">1.2706521657297509</cx:pt>
          <cx:pt idx="35284">1.2698882048717819</cx:pt>
          <cx:pt idx="35285">1.268023597186384</cx:pt>
          <cx:pt idx="35286">1.267920386791769</cx:pt>
          <cx:pt idx="35287">1.2678222953456171</cx:pt>
          <cx:pt idx="35288">1.2670688282611089</cx:pt>
          <cx:pt idx="35289">1.266786601512091</cx:pt>
          <cx:pt idx="35290">1.2662312880333979</cx:pt>
          <cx:pt idx="35291">1.265561205172564</cx:pt>
          <cx:pt idx="35292">1.265378593285168</cx:pt>
          <cx:pt idx="35293">1.264933607614376</cx:pt>
          <cx:pt idx="35294">1.263943294278306</cx:pt>
          <cx:pt idx="35295">1.2619559792127819</cx:pt>
          <cx:pt idx="35296">1.261425109150472</cx:pt>
          <cx:pt idx="35297">1.2608442485182489</cx:pt>
          <cx:pt idx="35298">1.2606478804540051</cx:pt>
          <cx:pt idx="35299">1.259246415138281</cx:pt>
          <cx:pt idx="35300">1.256904113713659</cx:pt>
          <cx:pt idx="35301">1.255768689907123</cx:pt>
          <cx:pt idx="35302">1.2554338678314421</cx:pt>
          <cx:pt idx="35303">1.254220316281798</cx:pt>
          <cx:pt idx="35304">1.2540801254106371</cx:pt>
          <cx:pt idx="35305">1.2524536272176241</cx:pt>
          <cx:pt idx="35306">1.2519976722955659</cx:pt>
          <cx:pt idx="35307">1.2509259493358811</cx:pt>
          <cx:pt idx="35308">1.250753226349351</cx:pt>
          <cx:pt idx="35309">1.2498039922787301</cx:pt>
          <cx:pt idx="35310">1.2486985746829771</cx:pt>
          <cx:pt idx="35311">1.248539992148699</cx:pt>
          <cx:pt idx="35312">1.2478726386119381</cx:pt>
          <cx:pt idx="35313">1.247522545644242</cx:pt>
          <cx:pt idx="35314">1.247173301129888</cx:pt>
          <cx:pt idx="35315">1.2461873230804481</cx:pt>
          <cx:pt idx="35316">1.245321635214343</cx:pt>
          <cx:pt idx="35317">1.2439243510538061</cx:pt>
          <cx:pt idx="35318">1.2434969778274889</cx:pt>
          <cx:pt idx="35319">1.243067863659322</cx:pt>
          <cx:pt idx="35320">1.2428143312921209</cx:pt>
          <cx:pt idx="35321">1.2420152026022819</cx:pt>
          <cx:pt idx="35322">1.241673178230368</cx:pt>
          <cx:pt idx="35323">1.241365143641163</cx:pt>
          <cx:pt idx="35324">1.241157388112976</cx:pt>
          <cx:pt idx="35325">1.240700706233375</cx:pt>
          <cx:pt idx="35326">1.239499972254861</cx:pt>
          <cx:pt idx="35327">1.2387092203685579</cx:pt>
          <cx:pt idx="35328">1.2384887394797011</cx:pt>
          <cx:pt idx="35329">1.2379881718685779</cx:pt>
          <cx:pt idx="35330">1.235956412682218</cx:pt>
          <cx:pt idx="35331">1.235235320404126</cx:pt>
          <cx:pt idx="35332">1.233912988161364</cx:pt>
          <cx:pt idx="35333">1.233744936521757</cx:pt>
          <cx:pt idx="35334">1.2336861376365931</cx:pt>
          <cx:pt idx="35335">1.2334229341487919</cx:pt>
          <cx:pt idx="35336">1.233062266067166</cx:pt>
          <cx:pt idx="35337">1.232935703904412</cx:pt>
          <cx:pt idx="35338">1.2324845237193529</cx:pt>
          <cx:pt idx="35339">1.2321226434114381</cx:pt>
          <cx:pt idx="35340">1.2318719049972069</cx:pt>
          <cx:pt idx="35341">1.231698988260834</cx:pt>
          <cx:pt idx="35342">1.2316649322356359</cx:pt>
          <cx:pt idx="35343">1.2316118367543629</cx:pt>
          <cx:pt idx="35344">1.231100927432988</cx:pt>
          <cx:pt idx="35345">1.2295846492074429</cx:pt>
          <cx:pt idx="35346">1.228431983562565</cx:pt>
          <cx:pt idx="35347">1.2282773962166</cx:pt>
          <cx:pt idx="35348">1.228028319769773</cx:pt>
          <cx:pt idx="35349">1.2262755354627219</cx:pt>
          <cx:pt idx="35350">1.2250164449967269</cx:pt>
          <cx:pt idx="35351">1.224867362500232</cx:pt>
          <cx:pt idx="35352">1.223676419657669</cx:pt>
          <cx:pt idx="35353">1.2226356884959171</cx:pt>
          <cx:pt idx="35354">1.2222086478406129</cx:pt>
          <cx:pt idx="35355">1.2221750801509259</cx:pt>
          <cx:pt idx="35356">1.2219533323130101</cx:pt>
          <cx:pt idx="35357">1.221190041756959</cx:pt>
          <cx:pt idx="35358">1.220205983168585</cx:pt>
          <cx:pt idx="35359">1.21829448869636</cx:pt>
          <cx:pt idx="35360">1.218270295799736</cx:pt>
          <cx:pt idx="35361">1.217820953823338</cx:pt>
          <cx:pt idx="35362">1.2170584612437449</cx:pt>
          <cx:pt idx="35363">1.2169240672484021</cx:pt>
          <cx:pt idx="35364">1.215567105718794</cx:pt>
          <cx:pt idx="35365">1.2149485884266871</cx:pt>
          <cx:pt idx="35366">1.214716427976156</cx:pt>
          <cx:pt idx="35367">1.2146001945458209</cx:pt>
          <cx:pt idx="35368">1.2138085755619801</cx:pt>
          <cx:pt idx="35369">1.2125756515430299</cx:pt>
          <cx:pt idx="35370">1.2125211606820789</cx:pt>
          <cx:pt idx="35371">1.212422713507052</cx:pt>
          <cx:pt idx="35372">1.2114676414994501</cx:pt>
          <cx:pt idx="35373">1.2110747770813499</cx:pt>
          <cx:pt idx="35374">1.2108712425016519</cx:pt>
          <cx:pt idx="35375">1.2090193631177431</cx:pt>
          <cx:pt idx="35376">1.2081612758549809</cx:pt>
          <cx:pt idx="35377">1.207862357996444</cx:pt>
          <cx:pt idx="35378">1.2075337427393289</cx:pt>
          <cx:pt idx="35379">1.2069983539688229</cx:pt>
          <cx:pt idx="35380">1.2068620329842701</cx:pt>
          <cx:pt idx="35381">1.206812748606142</cx:pt>
          <cx:pt idx="35382">1.2064674273571461</cx:pt>
          <cx:pt idx="35383">1.2063534829205</cx:pt>
          <cx:pt idx="35384">1.205159883461338</cx:pt>
          <cx:pt idx="35385">1.2040581495196641</cx:pt>
          <cx:pt idx="35386">1.201273052328008</cx:pt>
          <cx:pt idx="35387">1.200347524869352</cx:pt>
          <cx:pt idx="35388">1.2002844992483881</cx:pt>
          <cx:pt idx="35389">1.2001175188601301</cx:pt>
          <cx:pt idx="35390">1.1995028785368991</cx:pt>
          <cx:pt idx="35391">1.1994069125757481</cx:pt>
          <cx:pt idx="35392">1.198868172689691</cx:pt>
          <cx:pt idx="35393">1.197991731927345</cx:pt>
          <cx:pt idx="35394">1.1964177694246261</cx:pt>
          <cx:pt idx="35395">1.195544565989624</cx:pt>
          <cx:pt idx="35396">1.1936906558234599</cx:pt>
          <cx:pt idx="35397">1.192867748364296</cx:pt>
          <cx:pt idx="35398">1.191514009600239</cx:pt>
          <cx:pt idx="35399">1.1914918014461839</cx:pt>
          <cx:pt idx="35400">1.1910728047415959</cx:pt>
          <cx:pt idx="35401">1.190666280594229</cx:pt>
          <cx:pt idx="35402">1.18958413195473</cx:pt>
          <cx:pt idx="35403">1.1893656763228631</cx:pt>
          <cx:pt idx="35404">1.189325024450504</cx:pt>
          <cx:pt idx="35405">1.189212702968047</cx:pt>
          <cx:pt idx="35406">1.1888694235677071</cx:pt>
          <cx:pt idx="35407">1.188780336839478</cx:pt>
          <cx:pt idx="35408">1.1887710322200791</cx:pt>
          <cx:pt idx="35409">1.1877536180965551</cx:pt>
          <cx:pt idx="35410">1.187092244318682</cx:pt>
          <cx:pt idx="35411">1.186688107529043</cx:pt>
          <cx:pt idx="35412">1.185043606678523</cx:pt>
          <cx:pt idx="35413">1.1837554193967621</cx:pt>
          <cx:pt idx="35414">1.18318463755268</cx:pt>
          <cx:pt idx="35415">1.183183516114594</cx:pt>
          <cx:pt idx="35416">1.182952594826888</cx:pt>
          <cx:pt idx="35417">1.182363122339285</cx:pt>
          <cx:pt idx="35418">1.181736012440411</cx:pt>
          <cx:pt idx="35419">1.1809260884479631</cx:pt>
          <cx:pt idx="35420">1.1807923561325651</cx:pt>
          <cx:pt idx="35421">1.1804089041497721</cx:pt>
          <cx:pt idx="35422">1.1803078514776899</cx:pt>
          <cx:pt idx="35423">1.180206202353272</cx:pt>
          <cx:pt idx="35424">1.1797103211799931</cx:pt>
          <cx:pt idx="35425">1.1788656973229641</cx:pt>
          <cx:pt idx="35426">1.1785274792735241</cx:pt>
          <cx:pt idx="35427">1.178520083231138</cx:pt>
          <cx:pt idx="35428">1.1779455737211231</cx:pt>
          <cx:pt idx="35429">1.1771686585544849</cx:pt>
          <cx:pt idx="35430">1.17468085995973</cx:pt>
          <cx:pt idx="35431">1.174637176393204</cx:pt>
          <cx:pt idx="35432">1.174414747819662</cx:pt>
          <cx:pt idx="35433">1.1742853771946771</cx:pt>
          <cx:pt idx="35434">1.173949605887721</cx:pt>
          <cx:pt idx="35435">1.1722547417053371</cx:pt>
          <cx:pt idx="35436">1.1712243600554599</cx:pt>
          <cx:pt idx="35437">1.170361692863684</cx:pt>
          <cx:pt idx="35438">1.170288513455223</cx:pt>
          <cx:pt idx="35439">1.170054074905857</cx:pt>
          <cx:pt idx="35440">1.170013324507075</cx:pt>
          <cx:pt idx="35441">1.167068718211975</cx:pt>
          <cx:pt idx="35442">1.166284473534261</cx:pt>
          <cx:pt idx="35443">1.165649257311151</cx:pt>
          <cx:pt idx="35444">1.1655088853476709</cx:pt>
          <cx:pt idx="35445">1.165097717278694</cx:pt>
          <cx:pt idx="35446">1.1642958016203011</cx:pt>
          <cx:pt idx="35447">1.161853746541134</cx:pt>
          <cx:pt idx="35448">1.160733896264744</cx:pt>
          <cx:pt idx="35449">1.160346288208852</cx:pt>
          <cx:pt idx="35450">1.160298928086398</cx:pt>
          <cx:pt idx="35451">1.1597302940461469</cx:pt>
          <cx:pt idx="35452">1.1579886406852209</cx:pt>
          <cx:pt idx="35453">1.157904526775049</cx:pt>
          <cx:pt idx="35454">1.1569273127110209</cx:pt>
          <cx:pt idx="35455">1.155720252353085</cx:pt>
          <cx:pt idx="35456">1.1544973851514151</cx:pt>
          <cx:pt idx="35457">1.154466523461021</cx:pt>
          <cx:pt idx="35458">1.1542667011834979</cx:pt>
          <cx:pt idx="35459">1.153767768418767</cx:pt>
          <cx:pt idx="35460">1.153364625397242</cx:pt>
          <cx:pt idx="35461">1.153077655141856</cx:pt>
          <cx:pt idx="35462">1.1530579290918901</cx:pt>
          <cx:pt idx="35463">1.1525126201379989</cx:pt>
          <cx:pt idx="35464">1.1514582346920419</cx:pt>
          <cx:pt idx="35465">1.150655019518696</cx:pt>
          <cx:pt idx="35466">1.1499786422737239</cx:pt>
          <cx:pt idx="35467">1.1490321186478729</cx:pt>
          <cx:pt idx="35468">1.1483196958084689</cx:pt>
          <cx:pt idx="35469">1.145655033400522</cx:pt>
          <cx:pt idx="35470">1.144637480804539</cx:pt>
          <cx:pt idx="35471">1.144051302378071</cx:pt>
          <cx:pt idx="35472">1.143691892681316</cx:pt>
          <cx:pt idx="35473">1.141623316562161</cx:pt>
          <cx:pt idx="35474">1.1416183487490079</cx:pt>
          <cx:pt idx="35475">1.1408541522895661</cx:pt>
          <cx:pt idx="35476">1.1406569310855461</cx:pt>
          <cx:pt idx="35477">1.139269841192831</cx:pt>
          <cx:pt idx="35478">1.1392080154539841</cx:pt>
          <cx:pt idx="35479">1.138462508938882</cx:pt>
          <cx:pt idx="35480">1.138188128164215</cx:pt>
          <cx:pt idx="35481">1.136708799450558</cx:pt>
          <cx:pt idx="35482">1.1366865367516259</cx:pt>
          <cx:pt idx="35483">1.1362065723913779</cx:pt>
          <cx:pt idx="35484">1.1358581026827901</cx:pt>
          <cx:pt idx="35485">1.1349276424486361</cx:pt>
          <cx:pt idx="35486">1.134577312912225</cx:pt>
          <cx:pt idx="35487">1.134359407740712</cx:pt>
          <cx:pt idx="35488">1.134015314548185</cx:pt>
          <cx:pt idx="35489">1.133730984312967</cx:pt>
          <cx:pt idx="35490">1.133298107859338</cx:pt>
          <cx:pt idx="35491">1.131562729190938</cx:pt>
          <cx:pt idx="35492">1.131488671748613</cx:pt>
          <cx:pt idx="35493">1.1314409799294849</cx:pt>
          <cx:pt idx="35494">1.131345856414173</cx:pt>
          <cx:pt idx="35495">1.1304867642503611</cx:pt>
          <cx:pt idx="35496">1.129767294091736</cx:pt>
          <cx:pt idx="35497">1.1285201325814289</cx:pt>
          <cx:pt idx="35498">1.1267099748106459</cx:pt>
          <cx:pt idx="35499">1.126509541334167</cx:pt>
          <cx:pt idx="35500">1.126461777930345</cx:pt>
          <cx:pt idx="35501">1.1255680219355899</cx:pt>
          <cx:pt idx="35502">1.124418388527509</cx:pt>
          <cx:pt idx="35503">1.123650598766528</cx:pt>
          <cx:pt idx="35504">1.123069400155031</cx:pt>
          <cx:pt idx="35505">1.123067566154627</cx:pt>
          <cx:pt idx="35506">1.1227441796576521</cx:pt>
          <cx:pt idx="35507">1.1226463402692159</cx:pt>
          <cx:pt idx="35508">1.1223835373443061</cx:pt>
          <cx:pt idx="35509">1.122342070789965</cx:pt>
          <cx:pt idx="35510">1.122204364041552</cx:pt>
          <cx:pt idx="35511">1.1193265850662679</cx:pt>
          <cx:pt idx="35512">1.1192400595682479</cx:pt>
          <cx:pt idx="35513">1.1191095955267201</cx:pt>
          <cx:pt idx="35514">1.1184384816483841</cx:pt>
          <cx:pt idx="35515">1.117825854205885</cx:pt>
          <cx:pt idx="35516">1.1178147328107</cx:pt>
          <cx:pt idx="35517">1.11736113598441</cx:pt>
          <cx:pt idx="35518">1.116512846868331</cx:pt>
          <cx:pt idx="35519">1.1154749561643409</cx:pt>
          <cx:pt idx="35520">1.1148801555358769</cx:pt>
          <cx:pt idx="35521">1.114756100833604</cx:pt>
          <cx:pt idx="35522">1.1147234901897489</cx:pt>
          <cx:pt idx="35523">1.11431774655532</cx:pt>
          <cx:pt idx="35524">1.1129198052424549</cx:pt>
          <cx:pt idx="35525">1.11249739418258</cx:pt>
          <cx:pt idx="35526">1.111833489510035</cx:pt>
          <cx:pt idx="35527">1.111630938534631</cx:pt>
          <cx:pt idx="35528">1.111006435673668</cx:pt>
          <cx:pt idx="35529">1.1100755190159881</cx:pt>
          <cx:pt idx="35530">1.109926884742072</cx:pt>
          <cx:pt idx="35531">1.109251052329715</cx:pt>
          <cx:pt idx="35532">1.10895928662026</cx:pt>
          <cx:pt idx="35533">1.107334080816168</cx:pt>
          <cx:pt idx="35534">1.10727495442448</cx:pt>
          <cx:pt idx="35535">1.1072642649931239</cx:pt>
          <cx:pt idx="35536">1.1063120374981079</cx:pt>
          <cx:pt idx="35537">1.106225055947013</cx:pt>
          <cx:pt idx="35538">1.105038593348628</cx:pt>
          <cx:pt idx="35539">1.102976053064654</cx:pt>
          <cx:pt idx="35540">1.1009619834801381</cx:pt>
          <cx:pt idx="35541">1.100788086518109</cx:pt>
          <cx:pt idx="35542">1.1002401739353631</cx:pt>
          <cx:pt idx="35543">1.1001696311593649</cx:pt>
          <cx:pt idx="35544">1.0989276802250789</cx:pt>
          <cx:pt idx="35545">1.0986899755619719</cx:pt>
          <cx:pt idx="35546">1.096605647340944</cx:pt>
          <cx:pt idx="35547">1.096301704273523</cx:pt>
          <cx:pt idx="35548">1.09549581122715</cx:pt>
          <cx:pt idx="35549">1.09502875820141</cx:pt>
          <cx:pt idx="35550">1.0942345242157021</cx:pt>
          <cx:pt idx="35551">1.0938952135399189</cx:pt>
          <cx:pt idx="35552">1.093700743289314</cx:pt>
          <cx:pt idx="35553">1.0932231514787409</cx:pt>
          <cx:pt idx="35554">1.093147026117395</cx:pt>
          <cx:pt idx="35555">1.0928588293469139</cx:pt>
          <cx:pt idx="35556">1.092716916228953</cx:pt>
          <cx:pt idx="35557">1.091015972002904</cx:pt>
          <cx:pt idx="35558">1.0906644814020761</cx:pt>
          <cx:pt idx="35559">1.0865904391382519</cx:pt>
          <cx:pt idx="35560">1.086517644508908</cx:pt>
          <cx:pt idx="35561">1.0864280238898569</cx:pt>
          <cx:pt idx="35562">1.085658552196481</cx:pt>
          <cx:pt idx="35563">1.0849765286481361</cx:pt>
          <cx:pt idx="35564">1.0848558643817829</cx:pt>
          <cx:pt idx="35565">1.083856903481887</cx:pt>
          <cx:pt idx="35566">1.080883471217942</cx:pt>
          <cx:pt idx="35567">1.0808630421845</cx:pt>
          <cx:pt idx="35568">1.0803565355129019</cx:pt>
          <cx:pt idx="35569">1.0801016721548911</cx:pt>
          <cx:pt idx="35570">1.080037420278295</cx:pt>
          <cx:pt idx="35571">1.0789616335184471</cx:pt>
          <cx:pt idx="35572">1.0777904632270101</cx:pt>
          <cx:pt idx="35573">1.076787785668863</cx:pt>
          <cx:pt idx="35574">1.076688251724808</cx:pt>
          <cx:pt idx="35575">1.076567515346871</cx:pt>
          <cx:pt idx="35576">1.075341631301346</cx:pt>
          <cx:pt idx="35577">1.0728640518359951</cx:pt>
          <cx:pt idx="35578">1.0726505639123329</cx:pt>
          <cx:pt idx="35579">1.0715876868364269</cx:pt>
          <cx:pt idx="35580">1.070130213336584</cx:pt>
          <cx:pt idx="35581">1.0696727687406979</cx:pt>
          <cx:pt idx="35582">1.069474769476314</cx:pt>
          <cx:pt idx="35583">1.0692627430566941</cx:pt>
          <cx:pt idx="35584">1.0685874088258061</cx:pt>
          <cx:pt idx="35585">1.068442189954421</cx:pt>
          <cx:pt idx="35586">1.068072098778756</cx:pt>
          <cx:pt idx="35587">1.0671286019257791</cx:pt>
          <cx:pt idx="35588">1.066533833870132</cx:pt>
          <cx:pt idx="35589">1.0654427993921449</cx:pt>
          <cx:pt idx="35590">1.065115302112237</cx:pt>
          <cx:pt idx="35591">1.0646547300421629</cx:pt>
          <cx:pt idx="35592">1.064630740144348</cx:pt>
          <cx:pt idx="35593">1.064378936505525</cx:pt>
          <cx:pt idx="35594">1.064000578973729</cx:pt>
          <cx:pt idx="35595">1.062706143444875</cx:pt>
          <cx:pt idx="35596">1.0624733760997049</cx:pt>
          <cx:pt idx="35597">1.0624365170010279</cx:pt>
          <cx:pt idx="35598">1.0620443030897719</cx:pt>
          <cx:pt idx="35599">1.061650316020941</cx:pt>
          <cx:pt idx="35600">1.0614696174834439</cx:pt>
          <cx:pt idx="35601">1.05877972747885</cx:pt>
          <cx:pt idx="35602">1.058766767780829</cx:pt>
          <cx:pt idx="35603">1.057709293896546</cx:pt>
          <cx:pt idx="35604">1.0569419728143521</cx:pt>
          <cx:pt idx="35605">1.0568911431233841</cx:pt>
          <cx:pt idx="35606">1.0563599111817441</cx:pt>
          <cx:pt idx="35607">1.055179560487266</cx:pt>
          <cx:pt idx="35608">1.054418704631179</cx:pt>
          <cx:pt idx="35609">1.0535471341726541</cx:pt>
          <cx:pt idx="35610">1.053119997903283</cx:pt>
          <cx:pt idx="35611">1.053081966429561</cx:pt>
          <cx:pt idx="35612">1.05287458289627</cx:pt>
          <cx:pt idx="35613">1.0528655701891649</cx:pt>
          <cx:pt idx="35614">1.052675685873834</cx:pt>
          <cx:pt idx="35615">1.052512653611039</cx:pt>
          <cx:pt idx="35616">1.0520946219578551</cx:pt>
          <cx:pt idx="35617">1.051394190768234</cx:pt>
          <cx:pt idx="35618">1.0513750018661581</cx:pt>
          <cx:pt idx="35619">1.0511549702181671</cx:pt>
          <cx:pt idx="35620">1.0508969540664499</cx:pt>
          <cx:pt idx="35621">1.048353248944718</cx:pt>
          <cx:pt idx="35622">1.047851398643959</cx:pt>
          <cx:pt idx="35623">1.047652149513715</cx:pt>
          <cx:pt idx="35624">1.0476215454954121</cx:pt>
          <cx:pt idx="35625">1.0469266922432701</cx:pt>
          <cx:pt idx="35626">1.045935335627346</cx:pt>
          <cx:pt idx="35627">1.0451768490602229</cx:pt>
          <cx:pt idx="35628">1.044961576909849</cx:pt>
          <cx:pt idx="35629">1.0439259143728441</cx:pt>
          <cx:pt idx="35630">1.0429862980847591</cx:pt>
          <cx:pt idx="35631">1.0417155049249951</cx:pt>
          <cx:pt idx="35632">1.041150767309907</cx:pt>
          <cx:pt idx="35633">1.04105786650728</cx:pt>
          <cx:pt idx="35634">1.0398293142613291</cx:pt>
          <cx:pt idx="35635">1.039734773656475</cx:pt>
          <cx:pt idx="35636">1.0385178129734169</cx:pt>
          <cx:pt idx="35637">1.038178582479655</cx:pt>
          <cx:pt idx="35638">1.0380945149895171</cx:pt>
          <cx:pt idx="35639">1.0377232702539441</cx:pt>
          <cx:pt idx="35640">1.0373534560705839</cx:pt>
          <cx:pt idx="35641">1.0371977914614161</cx:pt>
          <cx:pt idx="35642">1.0363086093747469</cx:pt>
          <cx:pt idx="35643">1.036222677977082</cx:pt>
          <cx:pt idx="35644">1.0355224406660251</cx:pt>
          <cx:pt idx="35645">1.035068744764418</cx:pt>
          <cx:pt idx="35646">1.034589397871968</cx:pt>
          <cx:pt idx="35647">1.034436505907689</cx:pt>
          <cx:pt idx="35648">1.033914136142789</cx:pt>
          <cx:pt idx="35649">1.0338165003165289</cx:pt>
          <cx:pt idx="35650">1.033754252094581</cx:pt>
          <cx:pt idx="35651">1.0334457975220239</cx:pt>
          <cx:pt idx="35652">1.0333123511006139</cx:pt>
          <cx:pt idx="35653">1.0320497698119651</cx:pt>
          <cx:pt idx="35654">1.031576425120851</cx:pt>
          <cx:pt idx="35655">1.030943419001555</cx:pt>
          <cx:pt idx="35656">1.030777939993113</cx:pt>
          <cx:pt idx="35657">1.030388500562236</cx:pt>
          <cx:pt idx="35658">1.0303117686906469</cx:pt>
          <cx:pt idx="35659">1.030210308543233</cx:pt>
          <cx:pt idx="35660">1.029378023573597</cx:pt>
          <cx:pt idx="35661">1.028571346405595</cx:pt>
          <cx:pt idx="35662">1.0283813229159979</cx:pt>
          <cx:pt idx="35663">1.028118136621645</cx:pt>
          <cx:pt idx="35664">1.027610401655682</cx:pt>
          <cx:pt idx="35665">1.026882659689655</cx:pt>
          <cx:pt idx="35666">1.026084563872588</cx:pt>
          <cx:pt idx="35667">1.0255603360668919</cx:pt>
          <cx:pt idx="35668">1.0244439153997911</cx:pt>
          <cx:pt idx="35669">1.024351806687515</cx:pt>
          <cx:pt idx="35670">1.023362619140781</cx:pt>
          <cx:pt idx="35671">1.023258069276306</cx:pt>
          <cx:pt idx="35672">1.023109620673891</cx:pt>
          <cx:pt idx="35673">1.022087580755551</cx:pt>
          <cx:pt idx="35674">1.021878463114233</cx:pt>
          <cx:pt idx="35675">1.021778148468556</cx:pt>
          <cx:pt idx="35676">1.0215184068973591</cx:pt>
          <cx:pt idx="35677">1.020646694091077</cx:pt>
          <cx:pt idx="35678">1.0204399724363851</cx:pt>
          <cx:pt idx="35679">1.01944243638173</cx:pt>
          <cx:pt idx="35680">1.018611160488653</cx:pt>
          <cx:pt idx="35681">1.018210610477831</cx:pt>
          <cx:pt idx="35682">1.0175790842881851</cx:pt>
          <cx:pt idx="35683">1.0174928085345241</cx:pt>
          <cx:pt idx="35684">1.016141868833337</cx:pt>
          <cx:pt idx="35685">1.0152855577897311</cx:pt>
          <cx:pt idx="35686">1.014563485048634</cx:pt>
          <cx:pt idx="35687">1.0144681438501959</cx:pt>
          <cx:pt idx="35688">1.013705682869142</cx:pt>
          <cx:pt idx="35689">1.013611799867107</cx:pt>
          <cx:pt idx="35690">1.013549935946531</cx:pt>
          <cx:pt idx="35691">1.013342456678711</cx:pt>
          <cx:pt idx="35692">1.0133233291227099</cx:pt>
          <cx:pt idx="35693">1.012973905510735</cx:pt>
          <cx:pt idx="35694">1.0126754840234551</cx:pt>
          <cx:pt idx="35695">1.0126330475493259</cx:pt>
          <cx:pt idx="35696">1.0124736287975</cx:pt>
          <cx:pt idx="35697">1.0100550093523379</cx:pt>
          <cx:pt idx="35698">1.0093561790412291</cx:pt>
          <cx:pt idx="35699">1.0089181218125181</cx:pt>
          <cx:pt idx="35700">1.008554767252136</cx:pt>
          <cx:pt idx="35701">1.00804065377298</cx:pt>
          <cx:pt idx="35702">1.008030935913282</cx:pt>
          <cx:pt idx="35703">1.005924315334852</cx:pt>
          <cx:pt idx="35704">1.005901394136582</cx:pt>
          <cx:pt idx="35705">1.0055787065580499</cx:pt>
          <cx:pt idx="35706">1.004935277357859</cx:pt>
          <cx:pt idx="35707">1.004660742294661</cx:pt>
          <cx:pt idx="35708">1.0045926710896189</cx:pt>
          <cx:pt idx="35709">1.004307978474744</cx:pt>
          <cx:pt idx="35710">1.003947278397392</cx:pt>
          <cx:pt idx="35711">1.0039252558183811</cx:pt>
          <cx:pt idx="35712">1.00276418537778</cx:pt>
          <cx:pt idx="35713">1.0024779993902511</cx:pt>
          <cx:pt idx="35714">1.000922170210526</cx:pt>
          <cx:pt idx="35715">1.000287810389223</cx:pt>
          <cx:pt idx="35716">1.0000485432726871</cx:pt>
          <cx:pt idx="35717">0.99987347486741474</cx:pt>
          <cx:pt idx="35718">0.99954776637315912</cx:pt>
          <cx:pt idx="35719">0.99823916042837513</cx:pt>
          <cx:pt idx="35720">0.99800682283665665</cx:pt>
          <cx:pt idx="35721">0.99707112427918876</cx:pt>
          <cx:pt idx="35722">0.99682602571606826</cx:pt>
          <cx:pt idx="35723">0.99672809187807776</cx:pt>
          <cx:pt idx="35724">0.9949471355498124</cx:pt>
          <cx:pt idx="35725">0.99485183676905464</cx:pt>
          <cx:pt idx="35726">0.99475078577168063</cx:pt>
          <cx:pt idx="35727">0.99433919399376602</cx:pt>
          <cx:pt idx="35728">0.99388686970413964</cx:pt>
          <cx:pt idx="35729">0.99313069733428339</cx:pt>
          <cx:pt idx="35730">0.99271313878826395</cx:pt>
          <cx:pt idx="35731">0.99217679999487107</cx:pt>
          <cx:pt idx="35732">0.99134928435943237</cx:pt>
          <cx:pt idx="35733">0.99114505995840441</cx:pt>
          <cx:pt idx="35734">0.99114123700855206</cx:pt>
          <cx:pt idx="35735">0.99093861946374961</cx:pt>
          <cx:pt idx="35736">0.98976868041505428</cx:pt>
          <cx:pt idx="35737">0.98830327421828168</cx:pt>
          <cx:pt idx="35738">0.98668487354891532</cx:pt>
          <cx:pt idx="35739">0.9866037376288368</cx:pt>
          <cx:pt idx="35740">0.98611646466049474</cx:pt>
          <cx:pt idx="35741">0.98591394131142351</cx:pt>
          <cx:pt idx="35742">0.98549140051000483</cx:pt>
          <cx:pt idx="35743">0.98539736674159417</cx:pt>
          <cx:pt idx="35744">0.98527137991892777</cx:pt>
          <cx:pt idx="35745">0.98518985337638709</cx:pt>
          <cx:pt idx="35746">0.98335625431190954</cx:pt>
          <cx:pt idx="35747">0.98209259202097221</cx:pt>
          <cx:pt idx="35748">0.9811688340572462</cx:pt>
          <cx:pt idx="35749">0.97984088084561127</cx:pt>
          <cx:pt idx="35750">0.97951918545078953</cx:pt>
          <cx:pt idx="35751">0.97928144764478953</cx:pt>
          <cx:pt idx="35752">0.97917274751029793</cx:pt>
          <cx:pt idx="35753">0.97862284179041859</cx:pt>
          <cx:pt idx="35754">0.97789361160656818</cx:pt>
          <cx:pt idx="35755">0.977744606430902</cx:pt>
          <cx:pt idx="35756">0.97762720892429944</cx:pt>
          <cx:pt idx="35757">0.97730566821958886</cx:pt>
          <cx:pt idx="35758">0.97714361250037207</cx:pt>
          <cx:pt idx="35759">0.97538102522480719</cx:pt>
          <cx:pt idx="35760">0.97515053002297358</cx:pt>
          <cx:pt idx="35761">0.97444825008899949</cx:pt>
          <cx:pt idx="35762">0.97418151463937797</cx:pt>
          <cx:pt idx="35763">0.97415825331809325</cx:pt>
          <cx:pt idx="35764">0.9740157138653236</cx:pt>
          <cx:pt idx="35765">0.97106748234226248</cx:pt>
          <cx:pt idx="35766">0.97005371663012574</cx:pt>
          <cx:pt idx="35767">0.97003702902178757</cx:pt>
          <cx:pt idx="35768">0.96993442233629446</cx:pt>
          <cx:pt idx="35769">0.96989959179686946</cx:pt>
          <cx:pt idx="35770">0.96987573712556741</cx:pt>
          <cx:pt idx="35771">0.96926428863299052</cx:pt>
          <cx:pt idx="35772">0.96826235568482222</cx:pt>
          <cx:pt idx="35773">0.96780143028615906</cx:pt>
          <cx:pt idx="35774">0.9677418171754717</cx:pt>
          <cx:pt idx="35775">0.9674755397571001</cx:pt>
          <cx:pt idx="35776">0.96652428764406173</cx:pt>
          <cx:pt idx="35777">0.96638504057041696</cx:pt>
          <cx:pt idx="35778">0.96588228115248465</cx:pt>
          <cx:pt idx="35779">0.96325557964850528</cx:pt>
          <cx:pt idx="35780">0.96119030149706564</cx:pt>
          <cx:pt idx="35781">0.96100015385125903</cx:pt>
          <cx:pt idx="35782">0.9606704459757025</cx:pt>
          <cx:pt idx="35783">0.95967190786910694</cx:pt>
          <cx:pt idx="35784">0.95948937581588123</cx:pt>
          <cx:pt idx="35785">0.95886244854596958</cx:pt>
          <cx:pt idx="35786">0.95879920631283477</cx:pt>
          <cx:pt idx="35787">0.95744718306374699</cx:pt>
          <cx:pt idx="35788">0.95686802915207658</cx:pt>
          <cx:pt idx="35789">0.95640702314645198</cx:pt>
          <cx:pt idx="35790">0.95566260270419456</cx:pt>
          <cx:pt idx="35791">0.95492038275029278</cx:pt>
          <cx:pt idx="35792">0.95473019725579522</cx:pt>
          <cx:pt idx="35793">0.95445288124227434</cx:pt>
          <cx:pt idx="35794">0.95424651139141659</cx:pt>
          <cx:pt idx="35795">0.95414181618016602</cx:pt>
          <cx:pt idx="35796">0.95404546500855325</cx:pt>
          <cx:pt idx="35797">0.95365830834840404</cx:pt>
          <cx:pt idx="35798">0.95267805885780099</cx:pt>
          <cx:pt idx="35799">0.95196767935243598</cx:pt>
          <cx:pt idx="35800">0.95171693694884785</cx:pt>
          <cx:pt idx="35801">0.95117650389427089</cx:pt>
          <cx:pt idx="35802">0.95023550599187823</cx:pt>
          <cx:pt idx="35803">0.94937847862727098</cx:pt>
          <cx:pt idx="35804">0.94921561869246507</cx:pt>
          <cx:pt idx="35805">0.94900599325251855</cx:pt>
          <cx:pt idx="35806">0.94859735355115393</cx:pt>
          <cx:pt idx="35807">0.94803848132450974</cx:pt>
          <cx:pt idx="35808">0.94796926441339191</cx:pt>
          <cx:pt idx="35809">0.94777045802093496</cx:pt>
          <cx:pt idx="35810">0.94774537980028306</cx:pt>
          <cx:pt idx="35811">0.94758306937989811</cx:pt>
          <cx:pt idx="35812">0.94707104039251522</cx:pt>
          <cx:pt idx="35813">0.94694798383937884</cx:pt>
          <cx:pt idx="35814">0.9468110342037579</cx:pt>
          <cx:pt idx="35815">0.94624424318560574</cx:pt>
          <cx:pt idx="35816">0.94614421608761168</cx:pt>
          <cx:pt idx="35817">0.94441069826949609</cx:pt>
          <cx:pt idx="35818">0.94398514017722501</cx:pt>
          <cx:pt idx="35819">0.94372156790489026</cx:pt>
          <cx:pt idx="35820">0.94311910156410028</cx:pt>
          <cx:pt idx="35821">0.94194190987700877</cx:pt>
          <cx:pt idx="35822">0.94152839354579276</cx:pt>
          <cx:pt idx="35823">0.94123367129060143</cx:pt>
          <cx:pt idx="35824">0.94087952736795089</cx:pt>
          <cx:pt idx="35825">0.939963516771404</cx:pt>
          <cx:pt idx="35826">0.93969954233937969</cx:pt>
          <cx:pt idx="35827">0.93640660378047735</cx:pt>
          <cx:pt idx="35828">0.93632316409870153</cx:pt>
          <cx:pt idx="35829">0.93511135345942265</cx:pt>
          <cx:pt idx="35830">0.93398249306581282</cx:pt>
          <cx:pt idx="35831">0.93394080556706782</cx:pt>
          <cx:pt idx="35832">0.93393624600836134</cx:pt>
          <cx:pt idx="35833">0.93386496318106305</cx:pt>
          <cx:pt idx="35834">0.93222718880966349</cx:pt>
          <cx:pt idx="35835">0.9321819394567592</cx:pt>
          <cx:pt idx="35836">0.93136119253274774</cx:pt>
          <cx:pt idx="35837">0.93093511701816833</cx:pt>
          <cx:pt idx="35838">0.93062128006586897</cx:pt>
          <cx:pt idx="35839">0.93028150590723935</cx:pt>
          <cx:pt idx="35840">0.92976750889231619</cx:pt>
          <cx:pt idx="35841">0.92882987748257972</cx:pt>
          <cx:pt idx="35842">0.9275326028565466</cx:pt>
          <cx:pt idx="35843">0.92722298241356671</cx:pt>
          <cx:pt idx="35844">0.92690330102376439</cx:pt>
          <cx:pt idx="35845">0.92688906271742799</cx:pt>
          <cx:pt idx="35846">0.92686929834114673</cx:pt>
          <cx:pt idx="35847">0.92685847631667417</cx:pt>
          <cx:pt idx="35848">0.92682421286039962</cx:pt>
          <cx:pt idx="35849">0.92660594283448405</cx:pt>
          <cx:pt idx="35850">0.92635412223987279</cx:pt>
          <cx:pt idx="35851">0.92560735173747322</cx:pt>
          <cx:pt idx="35852">0.92485013527648796</cx:pt>
          <cx:pt idx="35853">0.9247841193429156</cx:pt>
          <cx:pt idx="35854">0.92418704279654518</cx:pt>
          <cx:pt idx="35855">0.92367236706374245</cx:pt>
          <cx:pt idx="35856">0.92222527612904337</cx:pt>
          <cx:pt idx="35857">0.92118346494845293</cx:pt>
          <cx:pt idx="35858">0.92086915873760899</cx:pt>
          <cx:pt idx="35859">0.91994390153140071</cx:pt>
          <cx:pt idx="35860">0.91994063478122867</cx:pt>
          <cx:pt idx="35861">0.91955176172602227</cx:pt>
          <cx:pt idx="35862">0.91938113007860334</cx:pt>
          <cx:pt idx="35863">0.91899872167668506</cx:pt>
          <cx:pt idx="35864">0.91843524839889057</cx:pt>
          <cx:pt idx="35865">0.91839688576659861</cx:pt>
          <cx:pt idx="35866">0.91836576702579464</cx:pt>
          <cx:pt idx="35867">0.91759155962958272</cx:pt>
          <cx:pt idx="35868">0.91743528941320029</cx:pt>
          <cx:pt idx="35869">0.91738838634055231</cx:pt>
          <cx:pt idx="35870">0.91687478243051146</cx:pt>
          <cx:pt idx="35871">0.91570486832144082</cx:pt>
          <cx:pt idx="35872">0.91568488720094321</cx:pt>
          <cx:pt idx="35873">0.91462370756863454</cx:pt>
          <cx:pt idx="35874">0.91436136388685485</cx:pt>
          <cx:pt idx="35875">0.91357611357355761</cx:pt>
          <cx:pt idx="35876">0.91350317711825357</cx:pt>
          <cx:pt idx="35877">0.91283921726345618</cx:pt>
          <cx:pt idx="35878">0.91281575241825186</cx:pt>
          <cx:pt idx="35879">0.91172073631349326</cx:pt>
          <cx:pt idx="35880">0.91121946671785614</cx:pt>
          <cx:pt idx="35881">0.91048127798277823</cx:pt>
          <cx:pt idx="35882">0.91036714123951357</cx:pt>
          <cx:pt idx="35883">0.9080950415604907</cx:pt>
          <cx:pt idx="35884">0.90675327381318194</cx:pt>
          <cx:pt idx="35885">0.90649851025418027</cx:pt>
          <cx:pt idx="35886">0.90606499311776667</cx:pt>
          <cx:pt idx="35887">0.90541786376780731</cx:pt>
          <cx:pt idx="35888">0.90520865587467025</cx:pt>
          <cx:pt idx="35889">0.90476788722355928</cx:pt>
          <cx:pt idx="35890">0.90430845490219824</cx:pt>
          <cx:pt idx="35891">0.90409306346948271</cx:pt>
          <cx:pt idx="35892">0.90403658726545821</cx:pt>
          <cx:pt idx="35893">0.90326811434092968</cx:pt>
          <cx:pt idx="35894">0.90288988187770258</cx:pt>
          <cx:pt idx="35895">0.90245564521889732</cx:pt>
          <cx:pt idx="35896">0.9010255997487141</cx:pt>
          <cx:pt idx="35897">0.90005508736927753</cx:pt>
          <cx:pt idx="35898">0.89961535032721895</cx:pt>
          <cx:pt idx="35899">0.89926760372958636</cx:pt>
          <cx:pt idx="35900">0.89760717488152242</cx:pt>
          <cx:pt idx="35901">0.89717375780906838</cx:pt>
          <cx:pt idx="35902">0.89608033987141478</cx:pt>
          <cx:pt idx="35903">0.89563219675609029</cx:pt>
          <cx:pt idx="35904">0.89396854423431371</cx:pt>
          <cx:pt idx="35905">0.89378199460248431</cx:pt>
          <cx:pt idx="35906">0.89363974105431865</cx:pt>
          <cx:pt idx="35907">0.89335855017412236</cx:pt>
          <cx:pt idx="35908">0.89039503109890306</cx:pt>
          <cx:pt idx="35909">0.88975643212384403</cx:pt>
          <cx:pt idx="35910">0.88951471085399769</cx:pt>
          <cx:pt idx="35911">0.88833926391582074</cx:pt>
          <cx:pt idx="35912">0.88715128424872591</cx:pt>
          <cx:pt idx="35913">0.88638030513801513</cx:pt>
          <cx:pt idx="35914">0.88604313836491044</cx:pt>
          <cx:pt idx="35915">0.88582486738264743</cx:pt>
          <cx:pt idx="35916">0.88514934346929497</cx:pt>
          <cx:pt idx="35917">0.88362375043514152</cx:pt>
          <cx:pt idx="35918">0.88301201707024735</cx:pt>
          <cx:pt idx="35919">0.8802152124720164</cx:pt>
          <cx:pt idx="35920">0.88021396408884611</cx:pt>
          <cx:pt idx="35921">0.8796932426665891</cx:pt>
          <cx:pt idx="35922">0.87911970350048574</cx:pt>
          <cx:pt idx="35923">0.87851670259849901</cx:pt>
          <cx:pt idx="35924">0.87835984292553992</cx:pt>
          <cx:pt idx="35925">0.87797079415673396</cx:pt>
          <cx:pt idx="35926">0.8776277228767887</cx:pt>
          <cx:pt idx="35927">0.87623449414064514</cx:pt>
          <cx:pt idx="35928">0.87487443937465814</cx:pt>
          <cx:pt idx="35929">0.87403192353875214</cx:pt>
          <cx:pt idx="35930">0.87372853586439658</cx:pt>
          <cx:pt idx="35931">0.87352749722768797</cx:pt>
          <cx:pt idx="35932">0.87268733338052917</cx:pt>
          <cx:pt idx="35933">0.87262783781597486</cx:pt>
          <cx:pt idx="35934">0.87155689178432272</cx:pt>
          <cx:pt idx="35935">0.87124451437072103</cx:pt>
          <cx:pt idx="35936">0.87105737985780585</cx:pt>
          <cx:pt idx="35937">0.87031108221963926</cx:pt>
          <cx:pt idx="35938">0.86964088501934722</cx:pt>
          <cx:pt idx="35939">0.86935807270976639</cx:pt>
          <cx:pt idx="35940">0.86896272496654936</cx:pt>
          <cx:pt idx="35941">0.86793051672840549</cx:pt>
          <cx:pt idx="35942">0.86694876738732485</cx:pt>
          <cx:pt idx="35943">0.86426518203088687</cx:pt>
          <cx:pt idx="35944">0.86345744065257579</cx:pt>
          <cx:pt idx="35945">0.86324342238594631</cx:pt>
          <cx:pt idx="35946">0.86268528777893694</cx:pt>
          <cx:pt idx="35947">0.86190748273220852</cx:pt>
          <cx:pt idx="35948">0.86142185125158521</cx:pt>
          <cx:pt idx="35949">0.86131480482283962</cx:pt>
          <cx:pt idx="35950">0.86058990888006082</cx:pt>
          <cx:pt idx="35951">0.8586894077131676</cx:pt>
          <cx:pt idx="35952">0.8580109319682897</cx:pt>
          <cx:pt idx="35953">0.8579020366804605</cx:pt>
          <cx:pt idx="35954">0.85557019431448544</cx:pt>
          <cx:pt idx="35955">0.85529847405412551</cx:pt>
          <cx:pt idx="35956">0.85361752233768762</cx:pt>
          <cx:pt idx="35957">0.85334257993730478</cx:pt>
          <cx:pt idx="35958">0.85326078922743975</cx:pt>
          <cx:pt idx="35959">0.85288319146337344</cx:pt>
          <cx:pt idx="35960">0.85264668420969447</cx:pt>
          <cx:pt idx="35961">0.8521796814124476</cx:pt>
          <cx:pt idx="35962">0.85109458634368906</cx:pt>
          <cx:pt idx="35963">0.85003970657639516</cx:pt>
          <cx:pt idx="35964">0.849888212644621</cx:pt>
          <cx:pt idx="35965">0.84920340150890383</cx:pt>
          <cx:pt idx="35966">0.8488081426979498</cx:pt>
          <cx:pt idx="35967">0.84812007925205712</cx:pt>
          <cx:pt idx="35968">0.84613982893282247</cx:pt>
          <cx:pt idx="35969">0.84399285252907985</cx:pt>
          <cx:pt idx="35970">0.84183916855714735</cx:pt>
          <cx:pt idx="35971">0.84129978824561291</cx:pt>
          <cx:pt idx="35972">0.84113712825528453</cx:pt>
          <cx:pt idx="35973">0.8395808355403942</cx:pt>
          <cx:pt idx="35974">0.83909911558315164</cx:pt>
          <cx:pt idx="35975">0.83862530590869278</cx:pt>
          <cx:pt idx="35976">0.83734823805148229</cx:pt>
          <cx:pt idx="35977">0.83685320554438736</cx:pt>
          <cx:pt idx="35978">0.83651794465278984</cx:pt>
          <cx:pt idx="35979">0.83634985426288655</cx:pt>
          <cx:pt idx="35980">0.8361110806388421</cx:pt>
          <cx:pt idx="35981">0.8355799120436993</cx:pt>
          <cx:pt idx="35982">0.83438496642603244</cx:pt>
          <cx:pt idx="35983">0.83414339539187732</cx:pt>
          <cx:pt idx="35984">0.83394937839289585</cx:pt>
          <cx:pt idx="35985">0.8334442644975858</cx:pt>
          <cx:pt idx="35986">0.83326733542301912</cx:pt>
          <cx:pt idx="35987">0.83297248219148678</cx:pt>
          <cx:pt idx="35988">0.83198277082357364</cx:pt>
          <cx:pt idx="35989">0.8315740612484005</cx:pt>
          <cx:pt idx="35990">0.83074328064669145</cx:pt>
          <cx:pt idx="35991">0.83002360224388383</cx:pt>
          <cx:pt idx="35992">0.82952569194022063</cx:pt>
          <cx:pt idx="35993">0.82893597034567512</cx:pt>
          <cx:pt idx="35994">0.82844091074931858</cx:pt>
          <cx:pt idx="35995">0.82793108670792814</cx:pt>
          <cx:pt idx="35996">0.82742383728476709</cx:pt>
          <cx:pt idx="35997">0.82653172747739856</cx:pt>
          <cx:pt idx="35998">0.82573636122801675</cx:pt>
          <cx:pt idx="35999">0.82563216255704397</cx:pt>
          <cx:pt idx="36000">0.82466206941450815</cx:pt>
          <cx:pt idx="36001">0.82458983871113567</cx:pt>
          <cx:pt idx="36002">0.82409463401770244</cx:pt>
          <cx:pt idx="36003">0.82395056969832758</cx:pt>
          <cx:pt idx="36004">0.82359253951295353</cx:pt>
          <cx:pt idx="36005">0.82331758178021597</cx:pt>
          <cx:pt idx="36006">0.82189250052032181</cx:pt>
          <cx:pt idx="36007">0.821748125790836</cx:pt>
          <cx:pt idx="36008">0.82078948946295804</cx:pt>
          <cx:pt idx="36009">0.82075391407041165</cx:pt>
          <cx:pt idx="36010">0.81990862738330472</cx:pt>
          <cx:pt idx="36011">0.81920648211962543</cx:pt>
          <cx:pt idx="36012">0.81832140041895374</cx:pt>
          <cx:pt idx="36013">0.81693226997986368</cx:pt>
          <cx:pt idx="36014">0.81693035809916903</cx:pt>
          <cx:pt idx="36015">0.81674313538788668</cx:pt>
          <cx:pt idx="36016">0.81666379400790778</cx:pt>
          <cx:pt idx="36017">0.81624426999919797</cx:pt>
          <cx:pt idx="36018">0.81614565969952801</cx:pt>
          <cx:pt idx="36019">0.8152763383953654</cx:pt>
          <cx:pt idx="36020">0.81497103131008619</cx:pt>
          <cx:pt idx="36021">0.81495307381944049</cx:pt>
          <cx:pt idx="36022">0.8145520739781561</cx:pt>
          <cx:pt idx="36023">0.8144108500873154</cx:pt>
          <cx:pt idx="36024">0.81190459855613717</cx:pt>
          <cx:pt idx="36025">0.81130405492000868</cx:pt>
          <cx:pt idx="36026">0.81048585528071038</cx:pt>
          <cx:pt idx="36027">0.81003306804204278</cx:pt>
          <cx:pt idx="36028">0.80940486297579461</cx:pt>
          <cx:pt idx="36029">0.80907408001267833</cx:pt>
          <cx:pt idx="36030">0.80889869198854036</cx:pt>
          <cx:pt idx="36031">0.80864410064352255</cx:pt>
          <cx:pt idx="36032">0.80696994765901819</cx:pt>
          <cx:pt idx="36033">0.80646006047774244</cx:pt>
          <cx:pt idx="36034">0.80609441595570863</cx:pt>
          <cx:pt idx="36035">0.80558272249685614</cx:pt>
          <cx:pt idx="36036">0.80505490869412122</cx:pt>
          <cx:pt idx="36037">0.80448216555597862</cx:pt>
          <cx:pt idx="36038">0.80380319581397686</cx:pt>
          <cx:pt idx="36039">0.80345055518324004</cx:pt>
          <cx:pt idx="36040">0.80287757389622716</cx:pt>
          <cx:pt idx="36041">0.80285458805515653</cx:pt>
          <cx:pt idx="36042">0.80193063783095175</cx:pt>
          <cx:pt idx="36043">0.80190139615556999</cx:pt>
          <cx:pt idx="36044">0.80160180136300707</cx:pt>
          <cx:pt idx="36045">0.80139357913736353</cx:pt>
          <cx:pt idx="36046">0.79916026885890001</cx:pt>
          <cx:pt idx="36047">0.79838477625301563</cx:pt>
          <cx:pt idx="36048">0.79806835400922682</cx:pt>
          <cx:pt idx="36049">0.79773730303573898</cx:pt>
          <cx:pt idx="36050">0.79743365558109303</cx:pt>
          <cx:pt idx="36051">0.79679137418484269</cx:pt>
          <cx:pt idx="36052">0.79675967094807421</cx:pt>
          <cx:pt idx="36053">0.79563488878505451</cx:pt>
          <cx:pt idx="36054">0.79514494873934216</cx:pt>
          <cx:pt idx="36055">0.79472572828154664</cx:pt>
          <cx:pt idx="36056">0.79444386202766193</cx:pt>
          <cx:pt idx="36057">0.79420519181692772</cx:pt>
          <cx:pt idx="36058">0.79396656732434678</cx:pt>
          <cx:pt idx="36059">0.79386213069441036</cx:pt>
          <cx:pt idx="36060">0.79382756104373342</cx:pt>
          <cx:pt idx="36061">0.7937113613917669</cx:pt>
          <cx:pt idx="36062">0.7930942275258881</cx:pt>
          <cx:pt idx="36063">0.79285176444606076</cx:pt>
          <cx:pt idx="36064">0.79261306657949449</cx:pt>
          <cx:pt idx="36065">0.79236553650021657</cx:pt>
          <cx:pt idx="36066">0.79134189165521474</cx:pt>
          <cx:pt idx="36067">0.78974335727648637</cx:pt>
          <cx:pt idx="36068">0.78889443615900778</cx:pt>
          <cx:pt idx="36069">0.78805890257346456</cx:pt>
          <cx:pt idx="36070">0.78797385502144734</cx:pt>
          <cx:pt idx="36071">0.78755737345999555</cx:pt>
          <cx:pt idx="36072">0.78590217215369995</cx:pt>
          <cx:pt idx="36073">0.78541447949971377</cx:pt>
          <cx:pt idx="36074">0.78499984421584279</cx:pt>
          <cx:pt idx="36075">0.7847332675634382</cx:pt>
          <cx:pt idx="36076">0.78457238409400643</cx:pt>
          <cx:pt idx="36077">0.78443408955035354</cx:pt>
          <cx:pt idx="36078">0.78196258769241633</cx:pt>
          <cx:pt idx="36079">0.7817961312655608</cx:pt>
          <cx:pt idx="36080">0.78154055851690274</cx:pt>
          <cx:pt idx="36081">0.78130623212888051</cx:pt>
          <cx:pt idx="36082">0.78098464540851842</cx:pt>
          <cx:pt idx="36083">0.78070852063045648</cx:pt>
          <cx:pt idx="36084">0.78061988749172173</cx:pt>
          <cx:pt idx="36085">0.78043909447710469</cx:pt>
          <cx:pt idx="36086">0.77965624154028168</cx:pt>
          <cx:pt idx="36087">0.77962376168054048</cx:pt>
          <cx:pt idx="36088">0.77958723022775922</cx:pt>
          <cx:pt idx="36089">0.77938983435165554</cx:pt>
          <cx:pt idx="36090">0.7793027880163752</cx:pt>
          <cx:pt idx="36091">0.7777388127311532</cx:pt>
          <cx:pt idx="36092">0.77749886942451518</cx:pt>
          <cx:pt idx="36093">0.77706385840931091</cx:pt>
          <cx:pt idx="36094">0.77693054876001866</cx:pt>
          <cx:pt idx="36095">0.77683813717726125</cx:pt>
          <cx:pt idx="36096">0.77670380058481914</cx:pt>
          <cx:pt idx="36097">0.77639719698672571</cx:pt>
          <cx:pt idx="36098">0.77457546140626576</cx:pt>
          <cx:pt idx="36099">0.77456488810174851</cx:pt>
          <cx:pt idx="36100">0.77447399443706499</cx:pt>
          <cx:pt idx="36101">0.774345582432581</cx:pt>
          <cx:pt idx="36102">0.7736291746114774</cx:pt>
          <cx:pt idx="36103">0.7729941510464996</cx:pt>
          <cx:pt idx="36104">0.77260626364704099</cx:pt>
          <cx:pt idx="36105">0.77088776286076455</cx:pt>
          <cx:pt idx="36106">0.77088626345293843</cx:pt>
          <cx:pt idx="36107">0.77058702539097457</cx:pt>
          <cx:pt idx="36108">0.77043304059349349</cx:pt>
          <cx:pt idx="36109">0.76978109159468011</cx:pt>
          <cx:pt idx="36110">0.76894361123385113</cx:pt>
          <cx:pt idx="36111">0.76834487264819917</cx:pt>
          <cx:pt idx="36112">0.76806404737385348</cx:pt>
          <cx:pt idx="36113">0.76725400236668018</cx:pt>
          <cx:pt idx="36114">0.76708876412249061</cx:pt>
          <cx:pt idx="36115">0.76640200449269424</cx:pt>
          <cx:pt idx="36116">0.76606519255766703</cx:pt>
          <cx:pt idx="36117">0.76541307731162866</cx:pt>
          <cx:pt idx="36118">0.76506114087695254</cx:pt>
          <cx:pt idx="36119">0.76504088957210592</cx:pt>
          <cx:pt idx="36120">0.76463280848299664</cx:pt>
          <cx:pt idx="36121">0.76454101481959669</cx:pt>
          <cx:pt idx="36122">0.76383995207784117</cx:pt>
          <cx:pt idx="36123">0.76261804164957836</cx:pt>
          <cx:pt idx="36124">0.76224860000819861</cx:pt>
          <cx:pt idx="36125">0.76180375355720331</cx:pt>
          <cx:pt idx="36126">0.7609182142219616</cx:pt>
          <cx:pt idx="36127">0.76071041880074575</cx:pt>
          <cx:pt idx="36128">0.75932785408493686</cx:pt>
          <cx:pt idx="36129">0.75766276692527801</cx:pt>
          <cx:pt idx="36130">0.75742468490033621</cx:pt>
          <cx:pt idx="36131">0.75679349685103636</cx:pt>
          <cx:pt idx="36132">0.75582727917115289</cx:pt>
          <cx:pt idx="36133">0.75436338638887124</cx:pt>
          <cx:pt idx="36134">0.75392986191115907</cx:pt>
          <cx:pt idx="36135">0.75379329274065243</cx:pt>
          <cx:pt idx="36136">0.75360642291282909</cx:pt>
          <cx:pt idx="36137">0.75337707615233473</cx:pt>
          <cx:pt idx="36138">0.75242631039354091</cx:pt>
          <cx:pt idx="36139">0.75152917391536433</cx:pt>
          <cx:pt idx="36140">0.75132252047310444</cx:pt>
          <cx:pt idx="36141">0.75101796824184375</cx:pt>
          <cx:pt idx="36142">0.74940941149079243</cx:pt>
          <cx:pt idx="36143">0.7489603180669836</cx:pt>
          <cx:pt idx="36144">0.74861612314506942</cx:pt>
          <cx:pt idx="36145">0.74826806115940636</cx:pt>
          <cx:pt idx="36146">0.74777537036856345</cx:pt>
          <cx:pt idx="36147">0.74706267906116663</cx:pt>
          <cx:pt idx="36148">0.74603530791792361</cx:pt>
          <cx:pt idx="36149">0.74573297969521435</cx:pt>
          <cx:pt idx="36150">0.74527015772626404</cx:pt>
          <cx:pt idx="36151">0.74499317088675088</cx:pt>
          <cx:pt idx="36152">0.74432813346997273</cx:pt>
          <cx:pt idx="36153">0.74194810558584234</cx:pt>
          <cx:pt idx="36154">0.74116576145296198</cx:pt>
          <cx:pt idx="36155">0.73978297403959514</cx:pt>
          <cx:pt idx="36156">0.73836582196853795</cx:pt>
          <cx:pt idx="36157">0.73785405007267246</cx:pt>
          <cx:pt idx="36158">0.73768785798450476</cx:pt>
          <cx:pt idx="36159">0.73720657876482565</cx:pt>
          <cx:pt idx="36160">0.73711109362791372</cx:pt>
          <cx:pt idx="36161">0.73596790491109376</cx:pt>
          <cx:pt idx="36162">0.7356002518248359</cx:pt>
          <cx:pt idx="36163">0.73556427693042215</cx:pt>
          <cx:pt idx="36164">0.73547178041400418</cx:pt>
          <cx:pt idx="36165">0.73321135333200849</cx:pt>
          <cx:pt idx="36166">0.73290256134263176</cx:pt>
          <cx:pt idx="36167">0.73206342523951962</cx:pt>
          <cx:pt idx="36168">0.73185574606348169</cx:pt>
          <cx:pt idx="36169">0.72998393820022811</cx:pt>
          <cx:pt idx="36170">0.72961645846290679</cx:pt>
          <cx:pt idx="36171">0.72958864677726099</cx:pt>
          <cx:pt idx="36172">0.72951015784665496</cx:pt>
          <cx:pt idx="36173">0.72944539392609509</cx:pt>
          <cx:pt idx="36174">0.72897986438832751</cx:pt>
          <cx:pt idx="36175">0.72895841613064127</cx:pt>
          <cx:pt idx="36176">0.7282264998703053</cx:pt>
          <cx:pt idx="36177">0.72775380875424578</cx:pt>
          <cx:pt idx="36178">0.7267810899299727</cx:pt>
          <cx:pt idx="36179">0.72637994089331814</cx:pt>
          <cx:pt idx="36180">0.72618277294325384</cx:pt>
          <cx:pt idx="36181">0.72589191116549323</cx:pt>
          <cx:pt idx="36182">0.72575306568710229</cx:pt>
          <cx:pt idx="36183">0.72574536632648412</cx:pt>
          <cx:pt idx="36184">0.72534811422791312</cx:pt>
          <cx:pt idx="36185">0.72493121122759518</cx:pt>
          <cx:pt idx="36186">0.72439031611493732</cx:pt>
          <cx:pt idx="36187">0.72383927234012513</cx:pt>
          <cx:pt idx="36188">0.72378921551618691</cx:pt>
          <cx:pt idx="36189">0.72371963657650829</cx:pt>
          <cx:pt idx="36190">0.72211280911060316</cx:pt>
          <cx:pt idx="36191">0.72180634322105675</cx:pt>
          <cx:pt idx="36192">0.72089090688126944</cx:pt>
          <cx:pt idx="36193">0.72080018496348208</cx:pt>
          <cx:pt idx="36194">0.72054526279813236</cx:pt>
          <cx:pt idx="36195">0.72022708224275478</cx:pt>
          <cx:pt idx="36196">0.72001616024541248</cx:pt>
          <cx:pt idx="36197">0.71976603988651711</cx:pt>
          <cx:pt idx="36198">0.71838839896276474</cx:pt>
          <cx:pt idx="36199">0.71772077715738203</cx:pt>
          <cx:pt idx="36200">0.71759438484591498</cx:pt>
          <cx:pt idx="36201">0.71746542973296101</cx:pt>
          <cx:pt idx="36202">0.71742695333176021</cx:pt>
          <cx:pt idx="36203">0.71724326196807764</cx:pt>
          <cx:pt idx="36204">0.71634478632781351</cx:pt>
          <cx:pt idx="36205">0.71525972293711626</cx:pt>
          <cx:pt idx="36206">0.71480241464088246</cx:pt>
          <cx:pt idx="36207">0.7141828997607631</cx:pt>
          <cx:pt idx="36208">0.71344530152668473</cx:pt>
          <cx:pt idx="36209">0.71050231145626319</cx:pt>
          <cx:pt idx="36210">0.71039828826486873</cx:pt>
          <cx:pt idx="36211">0.70987169067380029</cx:pt>
          <cx:pt idx="36212">0.70830128059915709</cx:pt>
          <cx:pt idx="36213">0.70818971873923564</cx:pt>
          <cx:pt idx="36214">0.70806582981962429</cx:pt>
          <cx:pt idx="36215">0.70734199847251944</cx:pt>
          <cx:pt idx="36216">0.70665597640742261</cx:pt>
          <cx:pt idx="36217">0.7065454871191208</cx:pt>
          <cx:pt idx="36218">0.70628646976728648</cx:pt>
          <cx:pt idx="36219">0.70611195400717452</cx:pt>
          <cx:pt idx="36220">0.7046298557740206</cx:pt>
          <cx:pt idx="36221">0.70361501145643579</cx:pt>
          <cx:pt idx="36222">0.70352504401111216</cx:pt>
          <cx:pt idx="36223">0.70335786544811785</cx:pt>
          <cx:pt idx="36224">0.70297459058094491</cx:pt>
          <cx:pt idx="36225">0.7012991158192261</cx:pt>
          <cx:pt idx="36226">0.70120453839858787</cx:pt>
          <cx:pt idx="36227">0.70101868486806584</cx:pt>
          <cx:pt idx="36228">0.69954967043221739</cx:pt>
          <cx:pt idx="36229">0.69935699403810658</cx:pt>
          <cx:pt idx="36230">0.69889127807935003</cx:pt>
          <cx:pt idx="36231">0.69833128881665918</cx:pt>
          <cx:pt idx="36232">0.6981170262634161</cx:pt>
          <cx:pt idx="36233">0.69795852333142061</cx:pt>
          <cx:pt idx="36234">0.69751330042041604</cx:pt>
          <cx:pt idx="36235">0.69621341546294646</cx:pt>
          <cx:pt idx="36236">0.69602432412926407</cx:pt>
          <cx:pt idx="36237">0.69585659000131717</cx:pt>
          <cx:pt idx="36238">0.69522149728108296</cx:pt>
          <cx:pt idx="36239">0.69493245479935717</cx:pt>
          <cx:pt idx="36240">0.69398251020526769</cx:pt>
          <cx:pt idx="36241">0.69278842969821264</cx:pt>
          <cx:pt idx="36242">0.69163802749615733</cx:pt>
          <cx:pt idx="36243">0.69077931608350884</cx:pt>
          <cx:pt idx="36244">0.69058696371496153</cx:pt>
          <cx:pt idx="36245">0.69055952119452479</cx:pt>
          <cx:pt idx="36246">0.68975574920279448</cx:pt>
          <cx:pt idx="36247">0.68916008797590245</cx:pt>
          <cx:pt idx="36248">0.68897680139510142</cx:pt>
          <cx:pt idx="36249">0.68831025599288576</cx:pt>
          <cx:pt idx="36250">0.6861651034312094</cx:pt>
          <cx:pt idx="36251">0.68603706218510763</cx:pt>
          <cx:pt idx="36252">0.68587240692442974</cx:pt>
          <cx:pt idx="36253">0.68533904002345214</cx:pt>
          <cx:pt idx="36254">0.6851873056926846</cx:pt>
          <cx:pt idx="36255">0.68517622936686862</cx:pt>
          <cx:pt idx="36256">0.68512594243114844</cx:pt>
          <cx:pt idx="36257">0.68324507338473628</cx:pt>
          <cx:pt idx="36258">0.68297168808300557</cx:pt>
          <cx:pt idx="36259">0.68060261410691947</cx:pt>
          <cx:pt idx="36260">0.6798453600912312</cx:pt>
          <cx:pt idx="36261">0.67976694295377194</cx:pt>
          <cx:pt idx="36262">0.67880456285507929</cx:pt>
          <cx:pt idx="36263">0.67764396200602017</cx:pt>
          <cx:pt idx="36264">0.67692901105406122</cx:pt>
          <cx:pt idx="36265">0.67507656056476373</cx:pt>
          <cx:pt idx="36266">0.67474734026577743</cx:pt>
          <cx:pt idx="36267">0.67466173218485403</cx:pt>
          <cx:pt idx="36268">0.67440587077976211</cx:pt>
          <cx:pt idx="36269">0.67357289291665867</cx:pt>
          <cx:pt idx="36270">0.67354739902492333</cx:pt>
          <cx:pt idx="36271">0.67342640599216952</cx:pt>
          <cx:pt idx="36272">0.67184101435036825</cx:pt>
          <cx:pt idx="36273">0.67121579487312777</cx:pt>
          <cx:pt idx="36274">0.66980533776640661</cx:pt>
          <cx:pt idx="36275">0.66932239445750075</cx:pt>
          <cx:pt idx="36276">0.66806489054481488</cx:pt>
          <cx:pt idx="36277">0.66725444609458595</cx:pt>
          <cx:pt idx="36278">0.66718071352506136</cx:pt>
          <cx:pt idx="36279">0.66671234342227959</cx:pt>
          <cx:pt idx="36280">0.66638279488002372</cx:pt>
          <cx:pt idx="36281">0.66612572150690108</cx:pt>
          <cx:pt idx="36282">0.66590294656708016</cx:pt>
          <cx:pt idx="36283">0.66572338752792248</cx:pt>
          <cx:pt idx="36284">0.66568201674560379</cx:pt>
          <cx:pt idx="36285">0.66247894485037795</cx:pt>
          <cx:pt idx="36286">0.66242999983633222</cx:pt>
          <cx:pt idx="36287">0.66230470479366932</cx:pt>
          <cx:pt idx="36288">0.66188525243157981</cx:pt>
          <cx:pt idx="36289">0.66173295109176189</cx:pt>
          <cx:pt idx="36290">0.66032569611553138</cx:pt>
          <cx:pt idx="36291">0.66003567409126518</cx:pt>
          <cx:pt idx="36292">0.65974862182816896</cx:pt>
          <cx:pt idx="36293">0.65916316363828731</cx:pt>
          <cx:pt idx="36294">0.65900020624143707</cx:pt>
          <cx:pt idx="36295">0.65895527008253563</cx:pt>
          <cx:pt idx="36296">0.65894948429450706</cx:pt>
          <cx:pt idx="36297">0.65668794882766013</cx:pt>
          <cx:pt idx="36298">0.65582373067590316</cx:pt>
          <cx:pt idx="36299">0.65499635820094904</cx:pt>
          <cx:pt idx="36300">0.65487957739310521</cx:pt>
          <cx:pt idx="36301">0.65476150216697582</cx:pt>
          <cx:pt idx="36302">0.65358678635753309</cx:pt>
          <cx:pt idx="36303">0.65333417233800251</cx:pt>
          <cx:pt idx="36304">0.65016336576458911</cx:pt>
          <cx:pt idx="36305">0.6499805832986707</cx:pt>
          <cx:pt idx="36306">0.64979266355778842</cx:pt>
          <cx:pt idx="36307">0.64848474703143411</cx:pt>
          <cx:pt idx="36308">0.64800476303676613</cx:pt>
          <cx:pt idx="36309">0.6476632957422328</cx:pt>
          <cx:pt idx="36310">0.64733003493105956</cx:pt>
          <cx:pt idx="36311">0.64713047614998487</cx:pt>
          <cx:pt idx="36312">0.64619382822904792</cx:pt>
          <cx:pt idx="36313">0.64516764314749586</cx:pt>
          <cx:pt idx="36314">0.64504313443067907</cx:pt>
          <cx:pt idx="36315">0.64465981969961994</cx:pt>
          <cx:pt idx="36316">0.6440096181502114</cx:pt>
          <cx:pt idx="36317">0.64382060163398258</cx:pt>
          <cx:pt idx="36318">0.64360107332388683</cx:pt>
          <cx:pt idx="36319">0.64349628006556647</cx:pt>
          <cx:pt idx="36320">0.64251401361460025</cx:pt>
          <cx:pt idx="36321">0.64181453006524936</cx:pt>
          <cx:pt idx="36322">0.64178166531358971</cx:pt>
          <cx:pt idx="36323">0.64021463446697358</cx:pt>
          <cx:pt idx="36324">0.64009125185845406</cx:pt>
          <cx:pt idx="36325">0.63995971250592132</cx:pt>
          <cx:pt idx="36326">0.63956201916201483</cx:pt>
          <cx:pt idx="36327">0.63878099185703341</cx:pt>
          <cx:pt idx="36328">0.63846465873472658</cx:pt>
          <cx:pt idx="36329">0.63706365444793467</cx:pt>
          <cx:pt idx="36330">0.63627015354808192</cx:pt>
          <cx:pt idx="36331">0.63543926875930257</cx:pt>
          <cx:pt idx="36332">0.63491304858776176</cx:pt>
          <cx:pt idx="36333">0.63491210815395116</cx:pt>
          <cx:pt idx="36334">0.63079008027632411</cx:pt>
          <cx:pt idx="36335">0.6302879378270797</cx:pt>
          <cx:pt idx="36336">0.62924402206367902</cx:pt>
          <cx:pt idx="36337">0.62879379215709774</cx:pt>
          <cx:pt idx="36338">0.6284147030550834</cx:pt>
          <cx:pt idx="36339">0.62798677400695213</cx:pt>
          <cx:pt idx="36340">0.62664324207940514</cx:pt>
          <cx:pt idx="36341">0.62641199463528519</cx:pt>
          <cx:pt idx="36342">0.62533086052201781</cx:pt>
          <cx:pt idx="36343">0.62507223811235912</cx:pt>
          <cx:pt idx="36344">0.62407890730359583</cx:pt>
          <cx:pt idx="36345">0.62386201954370268</cx:pt>
          <cx:pt idx="36346">0.62269928615888515</cx:pt>
          <cx:pt idx="36347">0.62078352450257057</cx:pt>
          <cx:pt idx="36348">0.62027399424538165</cx:pt>
          <cx:pt idx="36349">0.62016244109644247</cx:pt>
          <cx:pt idx="36350">0.62010745977801929</cx:pt>
          <cx:pt idx="36351">0.61979293563069016</cx:pt>
          <cx:pt idx="36352">0.61874456048198034</cx:pt>
          <cx:pt idx="36353">0.61874395398976878</cx:pt>
          <cx:pt idx="36354">0.6187140788507256</cx:pt>
          <cx:pt idx="36355">0.61524493040136063</cx:pt>
          <cx:pt idx="36356">0.61465354809931738</cx:pt>
          <cx:pt idx="36357">0.61444583574011236</cx:pt>
          <cx:pt idx="36358">0.61435723708135659</cx:pt>
          <cx:pt idx="36359">0.61382244648050888</cx:pt>
          <cx:pt idx="36360">0.61218542288961675</cx:pt>
          <cx:pt idx="36361">0.61218542288961675</cx:pt>
          <cx:pt idx="36362">0.61160401876792592</cx:pt>
          <cx:pt idx="36363">0.61142345990308999</cx:pt>
          <cx:pt idx="36364">0.61087596373409203</cx:pt>
          <cx:pt idx="36365">0.61062895467011558</cx:pt>
          <cx:pt idx="36366">0.61034093086888874</cx:pt>
          <cx:pt idx="36367">0.61006439990250905</cx:pt>
          <cx:pt idx="36368">0.60967708403065557</cx:pt>
          <cx:pt idx="36369">0.60866022219901228</cx:pt>
          <cx:pt idx="36370">0.6085191177281446</cx:pt>
          <cx:pt idx="36371">0.60782819472826788</cx:pt>
          <cx:pt idx="36372">0.60762314573970022</cx:pt>
          <cx:pt idx="36373">0.60725353475634891</cx:pt>
          <cx:pt idx="36374">0.60642937044989731</cx:pt>
          <cx:pt idx="36375">0.60609546632341604</cx:pt>
          <cx:pt idx="36376">0.60592211618943559</cx:pt>
          <cx:pt idx="36377">0.6058591050515636</cx:pt>
          <cx:pt idx="36378">0.60414549831483111</cx:pt>
          <cx:pt idx="36379">0.6024647316704429</cx:pt>
          <cx:pt idx="36380">0.60235808383126754</cx:pt>
          <cx:pt idx="36381">0.60078826174844324</cx:pt>
          <cx:pt idx="36382">0.60033935659253224</cx:pt>
          <cx:pt idx="36383">0.59951141510219941</cx:pt>
          <cx:pt idx="36384">0.59886973677353639</cx:pt>
          <cx:pt idx="36385">0.59875214940245136</cx:pt>
          <cx:pt idx="36386">0.59843404412237322</cx:pt>
          <cx:pt idx="36387">0.59833425175864863</cx:pt>
          <cx:pt idx="36388">0.59544158891232202</cx:pt>
          <cx:pt idx="36389">0.59502292089065656</cx:pt>
          <cx:pt idx="36390">0.59384270370620895</cx:pt>
          <cx:pt idx="36391">0.59354777148781535</cx:pt>
          <cx:pt idx="36392">0.59342051027603193</cx:pt>
          <cx:pt idx="36393">0.59314875082272467</cx:pt>
          <cx:pt idx="36394">0.59302443459270859</cx:pt>
          <cx:pt idx="36395">0.5921094435426898</cx:pt>
          <cx:pt idx="36396">0.59194992850581984</cx:pt>
          <cx:pt idx="36397">0.59177759955864961</cx:pt>
          <cx:pt idx="36398">0.59050236525914968</cx:pt>
          <cx:pt idx="36399">0.59020647014497218</cx:pt>
          <cx:pt idx="36400">0.58895518869142005</cx:pt>
          <cx:pt idx="36401">0.58788029458516899</cx:pt>
          <cx:pt idx="36402">0.58763027016820579</cx:pt>
          <cx:pt idx="36403">0.58750325562797168</cx:pt>
          <cx:pt idx="36404">0.58628624533993046</cx:pt>
          <cx:pt idx="36405">0.58581343210357262</cx:pt>
          <cx:pt idx="36406">0.58552396960674813</cx:pt>
          <cx:pt idx="36407">0.58456231312778728</cx:pt>
          <cx:pt idx="36408">0.58453060764626941</cx:pt>
          <cx:pt idx="36409">0.58449394787412368</cx:pt>
          <cx:pt idx="36410">0.58331164248204637</cx:pt>
          <cx:pt idx="36411">0.58297077019775545</cx:pt>
          <cx:pt idx="36412">0.58148224367641888</cx:pt>
          <cx:pt idx="36413">0.58140745430916707</cx:pt>
          <cx:pt idx="36414">0.58101006792632781</cx:pt>
          <cx:pt idx="36415">0.58069876993573055</cx:pt>
          <cx:pt idx="36416">0.57993627817772742</cx:pt>
          <cx:pt idx="36417">0.57950549617656</cx:pt>
          <cx:pt idx="36418">0.57940856751510683</cx:pt>
          <cx:pt idx="36419">0.57823445197874002</cx:pt>
          <cx:pt idx="36420">0.57763288888329356</cx:pt>
          <cx:pt idx="36421">0.57684100445521846</cx:pt>
          <cx:pt idx="36422">0.57667135761602784</cx:pt>
          <cx:pt idx="36423">0.57654591404231137</cx:pt>
          <cx:pt idx="36424">0.57322520219446127</cx:pt>
          <cx:pt idx="36425">0.57319207202915168</cx:pt>
          <cx:pt idx="36426">0.57219740739192837</cx:pt>
          <cx:pt idx="36427">0.57178794601086091</cx:pt>
          <cx:pt idx="36428">0.57135648991137067</cx:pt>
          <cx:pt idx="36429">0.57061368241919097</cx:pt>
          <cx:pt idx="36430">0.57010846143502358</cx:pt>
          <cx:pt idx="36431">0.56812242645483979</cx:pt>
          <cx:pt idx="36432">0.56736785369595388</cx:pt>
          <cx:pt idx="36433">0.56637418459270228</cx:pt>
          <cx:pt idx="36434">0.565848711362681</cx:pt>
          <cx:pt idx="36435">0.56524455093547454</cx:pt>
          <cx:pt idx="36436">0.56492827576699223</cx:pt>
          <cx:pt idx="36437">0.56449416083498161</cx:pt>
          <cx:pt idx="36438">0.56312471463638747</cx:pt>
          <cx:pt idx="36439">0.56303583831381676</cx:pt>
          <cx:pt idx="36440">0.56230500573183195</cx:pt>
          <cx:pt idx="36441">0.5618425507886442</cx:pt>
          <cx:pt idx="36442">0.56046690794237286</cx:pt>
          <cx:pt idx="36443">0.56020391552247506</cx:pt>
          <cx:pt idx="36444">0.56011666737032773</cx:pt>
          <cx:pt idx="36445">0.55927628073946045</cx:pt>
          <cx:pt idx="36446">0.55854197160595553</cx:pt>
          <cx:pt idx="36447">0.55819831126577768</cx:pt>
          <cx:pt idx="36448">0.55717949354736762</cx:pt>
          <cx:pt idx="36449">0.55686313439291846</cx:pt>
          <cx:pt idx="36450">0.55639041905660858</cx:pt>
          <cx:pt idx="36451">0.55632806697306347</cx:pt>
          <cx:pt idx="36452">0.55613383551890594</cx:pt>
          <cx:pt idx="36453">0.55551317146580714</cx:pt>
          <cx:pt idx="36454">0.55461480155375886</cx:pt>
          <cx:pt idx="36455">0.5544997809668778</cx:pt>
          <cx:pt idx="36456">0.55412267101790125</cx:pt>
          <cx:pt idx="36457">0.55365645122531071</cx:pt>
          <cx:pt idx="36458">0.55354630043577313</cx:pt>
          <cx:pt idx="36459">0.5534037902629062</cx:pt>
          <cx:pt idx="36460">0.553314683032614</cx:pt>
          <cx:pt idx="36461">0.55322691391652157</cx:pt>
          <cx:pt idx="36462">0.55213582420305873</cx:pt>
          <cx:pt idx="36463">0.55204713368778413</cx:pt>
          <cx:pt idx="36464">0.55145590345122009</cx:pt>
          <cx:pt idx="36465">0.5510952915893137</cx:pt>
          <cx:pt idx="36466">0.55090460641610295</cx:pt>
          <cx:pt idx="36467">0.55066278665967705</cx:pt>
          <cx:pt idx="36468">0.54925468027279045</cx:pt>
          <cx:pt idx="36469">0.54628161168386702</cx:pt>
          <cx:pt idx="36470">0.5458528364236237</cx:pt>
          <cx:pt idx="36471">0.54554491821988216</cx:pt>
          <cx:pt idx="36472">0.54548320348773527</cx:pt>
          <cx:pt idx="36473">0.54335253248288118</cx:pt>
          <cx:pt idx="36474">0.54312282579259352</cx:pt>
          <cx:pt idx="36475">0.54277463804056769</cx:pt>
          <cx:pt idx="36476">0.54272149086107324</cx:pt>
          <cx:pt idx="36477">0.54195220881264849</cx:pt>
          <cx:pt idx="36478">0.54111543262395267</cx:pt>
          <cx:pt idx="36479">0.54002358639498482</cx:pt>
          <cx:pt idx="36480">0.53955986893855046</cx:pt>
          <cx:pt idx="36481">0.53814480485508365</cx:pt>
          <cx:pt idx="36482">0.53636219836681542</cx:pt>
          <cx:pt idx="36483">0.53634538469337312</cx:pt>
          <cx:pt idx="36484">0.53618081876889556</cx:pt>
          <cx:pt idx="36485">0.53596645856297864</cx:pt>
          <cx:pt idx="36486">0.53575538742627571</cx:pt>
          <cx:pt idx="36487">0.53522940520855966</cx:pt>
          <cx:pt idx="36488">0.53443203746163304</cx:pt>
          <cx:pt idx="36489">0.53320486676082146</cx:pt>
          <cx:pt idx="36490">0.53250215744693163</cx:pt>
          <cx:pt idx="36491">0.53183749791123558</cx:pt>
          <cx:pt idx="36492">0.53134575676146767</cx:pt>
          <cx:pt idx="36493">0.53102437207293407</cx:pt>
          <cx:pt idx="36494">0.53098287491635077</cx:pt>
          <cx:pt idx="36495">0.53018900541050962</cx:pt>
          <cx:pt idx="36496">0.52976782971120029</cx:pt>
          <cx:pt idx="36497">0.52944189410362075</cx:pt>
          <cx:pt idx="36498">0.52879971596521058</cx:pt>
          <cx:pt idx="36499">0.52876674103234633</cx:pt>
          <cx:pt idx="36500">0.52869682976387145</cx:pt>
          <cx:pt idx="36501">0.52841186063084777</cx:pt>
          <cx:pt idx="36502">0.52773436573745081</cx:pt>
          <cx:pt idx="36503">0.52764493978038118</cx:pt>
          <cx:pt idx="36504">0.52732706745256641</cx:pt>
          <cx:pt idx="36505">0.52623628040265458</cx:pt>
          <cx:pt idx="36506">0.52358943161119753</cx:pt>
          <cx:pt idx="36507">0.52212838076489598</cx:pt>
          <cx:pt idx="36508">0.51867488517771165</cx:pt>
          <cx:pt idx="36509">0.51866016037141283</cx:pt>
          <cx:pt idx="36510">0.51700218726220937</cx:pt>
          <cx:pt idx="36511">0.51618357390994385</cx:pt>
          <cx:pt idx="36512">0.5153084017642009</cx:pt>
          <cx:pt idx="36513">0.51415204734552455</cx:pt>
          <cx:pt idx="36514">0.51409239681882257</cx:pt>
          <cx:pt idx="36515">0.51278310674468897</cx:pt>
          <cx:pt idx="36516">0.5124827767507053</cx:pt>
          <cx:pt idx="36517">0.51163757699778456</cx:pt>
          <cx:pt idx="36518">0.5111575933980621</cx:pt>
          <cx:pt idx="36519">0.511145419661725</cx:pt>
          <cx:pt idx="36520">0.5109887239237344</cx:pt>
          <cx:pt idx="36521">0.51005762202567706</cx:pt>
          <cx:pt idx="36522">0.50979123586071973</cx:pt>
          <cx:pt idx="36523">0.50854170220452688</cx:pt>
          <cx:pt idx="36524">0.50823379153606907</cx:pt>
          <cx:pt idx="36525">0.50770874520716314</cx:pt>
          <cx:pt idx="36526">0.50752341275151536</cx:pt>
          <cx:pt idx="36527">0.50739222183255972</cx:pt>
          <cx:pt idx="36528">0.50635227603763155</cx:pt>
          <cx:pt idx="36529">0.50604970697071483</cx:pt>
          <cx:pt idx="36530">0.50560295210912476</cx:pt>
          <cx:pt idx="36531">0.50549238423761389</cx:pt>
          <cx:pt idx="36532">0.50492561892683197</cx:pt>
          <cx:pt idx="36533">0.50477221524086269</cx:pt>
          <cx:pt idx="36534">0.50436805797782747</cx:pt>
          <cx:pt idx="36535">0.50404568514388937</cx:pt>
          <cx:pt idx="36536">0.50377827369780248</cx:pt>
          <cx:pt idx="36537">0.50239919692876767</cx:pt>
          <cx:pt idx="36538">0.50237803174739071</cx:pt>
          <cx:pt idx="36539">0.50124626108855308</cx:pt>
          <cx:pt idx="36540">0.50038066199427089</cx:pt>
          <cx:pt idx="36541">0.4986084942887799</cx:pt>
          <cx:pt idx="36542">0.49802860300120189</cx:pt>
          <cx:pt idx="36543">0.49736451004156529</cx:pt>
          <cx:pt idx="36544">0.49729820572853289</cx:pt>
          <cx:pt idx="36545">0.49704309969314753</cx:pt>
          <cx:pt idx="36546">0.49634032741375939</cx:pt>
          <cx:pt idx="36547">0.49560179515255842</cx:pt>
          <cx:pt idx="36548">0.49517686439939629</cx:pt>
          <cx:pt idx="36549">0.494242692378422</cx:pt>
          <cx:pt idx="36550">0.49224436086232232</cx:pt>
          <cx:pt idx="36551">0.49119035515244508</cx:pt>
          <cx:pt idx="36552">0.49026077136837942</cx:pt>
          <cx:pt idx="36553">0.49022595102540822</cx:pt>
          <cx:pt idx="36554">0.48928428123168027</cx:pt>
          <cx:pt idx="36555">0.48916095393052361</cx:pt>
          <cx:pt idx="36556">0.48771588905152052</cx:pt>
          <cx:pt idx="36557">0.48766735825740148</cx:pt>
          <cx:pt idx="36558">0.48632117012517972</cx:pt>
          <cx:pt idx="36559">0.48614444543020141</cx:pt>
          <cx:pt idx="36560">0.48528309254936991</cx:pt>
          <cx:pt idx="36561">0.48321617200323752</cx:pt>
          <cx:pt idx="36562">0.48305869667528611</cx:pt>
          <cx:pt idx="36563">0.48138664053132768</cx:pt>
          <cx:pt idx="36564">0.4812061723913747</cx:pt>
          <cx:pt idx="36565">0.4806874771802791</cx:pt>
          <cx:pt idx="36566">0.47999899833890619</cx:pt>
          <cx:pt idx="36567">0.47987307788846001</cx:pt>
          <cx:pt idx="36568">0.47986837613628208</cx:pt>
          <cx:pt idx="36569">0.47978927165976282</cx:pt>
          <cx:pt idx="36570">0.47974321969391143</cx:pt>
          <cx:pt idx="36571">0.47971314934058878</cx:pt>
          <cx:pt idx="36572">0.47964466636983077</cx:pt>
          <cx:pt idx="36573">0.4792178219363244</cx:pt>
          <cx:pt idx="36574">0.47890836319300961</cx:pt>
          <cx:pt idx="36575">0.47888600326419029</cx:pt>
          <cx:pt idx="36576">0.47732853778049239</cx:pt>
          <cx:pt idx="36577">0.4753293869512708</cx:pt>
          <cx:pt idx="36578">0.47514162916703712</cx:pt>
          <cx:pt idx="36579">0.47416272660569159</cx:pt>
          <cx:pt idx="36580">0.47399289856687937</cx:pt>
          <cx:pt idx="36581">0.47351561301205702</cx:pt>
          <cx:pt idx="36582">0.47349244925096651</cx:pt>
          <cx:pt idx="36583">0.47335320210773352</cx:pt>
          <cx:pt idx="36584">0.47302807530087643</cx:pt>
          <cx:pt idx="36585">0.47259407170656698</cx:pt>
          <cx:pt idx="36586">0.47231887071715078</cx:pt>
          <cx:pt idx="36587">0.47230557336884982</cx:pt>
          <cx:pt idx="36588">0.47227351170662751</cx:pt>
          <cx:pt idx="36589">0.4705284886011275</cx:pt>
          <cx:pt idx="36590">0.46912164069629181</cx:pt>
          <cx:pt idx="36591">0.4688752656056776</cx:pt>
          <cx:pt idx="36592">0.46855682107020658</cx:pt>
          <cx:pt idx="36593">0.46802817395615498</cx:pt>
          <cx:pt idx="36594">0.46752264559966172</cx:pt>
          <cx:pt idx="36595">0.46748375429843059</cx:pt>
          <cx:pt idx="36596">0.46671817595336801</cx:pt>
          <cx:pt idx="36597">0.46649150521418731</cx:pt>
          <cx:pt idx="36598">0.46641682355633551</cx:pt>
          <cx:pt idx="36599">0.46628679660427291</cx:pt>
          <cx:pt idx="36600">0.46604250926537072</cx:pt>
          <cx:pt idx="36601">0.46550111082685358</cx:pt>
          <cx:pt idx="36602">0.46473664361027422</cx:pt>
          <cx:pt idx="36603">0.46447627153151499</cx:pt>
          <cx:pt idx="36604">0.46429350562328309</cx:pt>
          <cx:pt idx="36605">0.46415332613269761</cx:pt>
          <cx:pt idx="36606">0.46385586284401908</cx:pt>
          <cx:pt idx="36607">0.46319312701048659</cx:pt>
          <cx:pt idx="36608">0.46292245567465867</cx:pt>
          <cx:pt idx="36609">0.46286164366840948</cx:pt>
          <cx:pt idx="36610">0.46272376221716888</cx:pt>
          <cx:pt idx="36611">0.46221840716918022</cx:pt>
          <cx:pt idx="36612">0.4613068944493301</cx:pt>
          <cx:pt idx="36613">0.46094068692198092</cx:pt>
          <cx:pt idx="36614">0.45987219429349718</cx:pt>
          <cx:pt idx="36615">0.45973542813135682</cx:pt>
          <cx:pt idx="36616">0.45817497599234408</cx:pt>
          <cx:pt idx="36617">0.45594143828378292</cx:pt>
          <cx:pt idx="36618">0.45441143984575488</cx:pt>
          <cx:pt idx="36619">0.45428461074212162</cx:pt>
          <cx:pt idx="36620">0.45294792468245743</cx:pt>
          <cx:pt idx="36621">0.45291232908930329</cx:pt>
          <cx:pt idx="36622">0.45268835588069323</cx:pt>
          <cx:pt idx="36623">0.44970163244148892</cx:pt>
          <cx:pt idx="36624">0.4493043754609764</cx:pt>
          <cx:pt idx="36625">0.44888748952041002</cx:pt>
          <cx:pt idx="36626">0.4483076293499304</cx:pt>
          <cx:pt idx="36627">0.44823799435461442</cx:pt>
          <cx:pt idx="36628">0.44669965883174689</cx:pt>
          <cx:pt idx="36629">0.44545160959890451</cx:pt>
          <cx:pt idx="36630">0.44532791310387843</cx:pt>
          <cx:pt idx="36631">0.44500706767402859</cx:pt>
          <cx:pt idx="36632">0.44425114986933423</cx:pt>
          <cx:pt idx="36633">0.44349076044349361</cx:pt>
          <cx:pt idx="36634">0.44295420037056499</cx:pt>
          <cx:pt idx="36635">0.44266513886626901</cx:pt>
          <cx:pt idx="36636">0.44219596849698001</cx:pt>
          <cx:pt idx="36637">0.44219552019195768</cx:pt>
          <cx:pt idx="36638">0.44175174925997468</cx:pt>
          <cx:pt idx="36639">0.43967005952589772</cx:pt>
          <cx:pt idx="36640">0.43953365959953578</cx:pt>
          <cx:pt idx="36641">0.43934186169706491</cx:pt>
          <cx:pt idx="36642">0.43888485517996118</cx:pt>
          <cx:pt idx="36643">0.43873926714384698</cx:pt>
          <cx:pt idx="36644">0.43844196236598648</cx:pt>
          <cx:pt idx="36645">0.43823438219748451</cx:pt>
          <cx:pt idx="36646">0.43815200788273279</cx:pt>
          <cx:pt idx="36647">0.43746783052583232</cx:pt>
          <cx:pt idx="36648">0.4374220133602707</cx:pt>
          <cx:pt idx="36649">0.43707538993835249</cx:pt>
          <cx:pt idx="36650">0.4370583123368143</cx:pt>
          <cx:pt idx="36651">0.43645235228508128</cx:pt>
          <cx:pt idx="36652">0.43578662655930989</cx:pt>
          <cx:pt idx="36653">0.43472827762307309</cx:pt>
          <cx:pt idx="36654">0.43418908085587549</cx:pt>
          <cx:pt idx="36655">0.43365034903642108</cx:pt>
          <cx:pt idx="36656">0.43279673832818638</cx:pt>
          <cx:pt idx="36657">0.43259733960544561</cx:pt>
          <cx:pt idx="36658">0.43237554729525551</cx:pt>
          <cx:pt idx="36659">0.43050490937902552</cx:pt>
          <cx:pt idx="36660">0.42997503050236568</cx:pt>
          <cx:pt idx="36661">0.42977093417549261</cx:pt>
          <cx:pt idx="36662">0.42960179367012152</cx:pt>
          <cx:pt idx="36663">0.42791099406993233</cx:pt>
          <cx:pt idx="36664">0.42735522394190112</cx:pt>
          <cx:pt idx="36665">0.4273085836646911</cx:pt>
          <cx:pt idx="36666">0.42636615537200501</cx:pt>
          <cx:pt idx="36667">0.42592210020127558</cx:pt>
          <cx:pt idx="36668">0.42563755575615592</cx:pt>
          <cx:pt idx="36669">0.42548857435825022</cx:pt>
          <cx:pt idx="36670">0.42478283743515333</cx:pt>
          <cx:pt idx="36671">0.42451191639634889</cx:pt>
          <cx:pt idx="36672">0.4244345614644579</cx:pt>
          <cx:pt idx="36673">0.42353235272254031</cx:pt>
          <cx:pt idx="36674">0.42327560710042389</cx:pt>
          <cx:pt idx="36675">0.42268689559914308</cx:pt>
          <cx:pt idx="36676">0.42178233358785638</cx:pt>
          <cx:pt idx="36677">0.42124430361291981</cx:pt>
          <cx:pt idx="36678">0.42108164565146589</cx:pt>
          <cx:pt idx="36679">0.42047388296009258</cx:pt>
          <cx:pt idx="36680">0.41989403295120997</cx:pt>
          <cx:pt idx="36681">0.41907106411184791</cx:pt>
          <cx:pt idx="36682">0.41886388398198482</cx:pt>
          <cx:pt idx="36683">0.41859889439495418</cx:pt>
          <cx:pt idx="36684">0.41688645490551141</cx:pt>
          <cx:pt idx="36685">0.41570978619256949</cx:pt>
          <cx:pt idx="36686">0.41505444499793059</cx:pt>
          <cx:pt idx="36687">0.41453355787241503</cx:pt>
          <cx:pt idx="36688">0.41436593913208392</cx:pt>
          <cx:pt idx="36689">0.413546582307598</cx:pt>
          <cx:pt idx="36690">0.41345248061481282</cx:pt>
          <cx:pt idx="36691">0.41095333054937211</cx:pt>
          <cx:pt idx="36692">0.41038417224959589</cx:pt>
          <cx:pt idx="36693">0.40994808067647842</cx:pt>
          <cx:pt idx="36694">0.40889584869413409</cx:pt>
          <cx:pt idx="36695">0.40887516581017169</cx:pt>
          <cx:pt idx="36696">0.40883370579247308</cx:pt>
          <cx:pt idx="36697">0.40722223887967518</cx:pt>
          <cx:pt idx="36698">0.4070363407679623</cx:pt>
          <cx:pt idx="36699">0.40639057699166908</cx:pt>
          <cx:pt idx="36700">0.40447598811598462</cx:pt>
          <cx:pt idx="36701">0.40292071325766998</cx:pt>
          <cx:pt idx="36702">0.40256981503700962</cx:pt>
          <cx:pt idx="36703">0.40003647010601151</cx:pt>
          <cx:pt idx="36704">0.39853404653700808</cx:pt>
          <cx:pt idx="36705">0.39852210586712539</cx:pt>
          <cx:pt idx="36706">0.39849534337897391</cx:pt>
          <cx:pt idx="36707">0.39843012272565159</cx:pt>
          <cx:pt idx="36708">0.39764706809757921</cx:pt>
          <cx:pt idx="36709">0.39746958264277471</cx:pt>
          <cx:pt idx="36710">0.39739498499177012</cx:pt>
          <cx:pt idx="36711">0.39732601059004358</cx:pt>
          <cx:pt idx="36712">0.39613963197650431</cx:pt>
          <cx:pt idx="36713">0.39561738933034812</cx:pt>
          <cx:pt idx="36714">0.39455597441628171</cx:pt>
          <cx:pt idx="36715">0.39426539257607618</cx:pt>
          <cx:pt idx="36716">0.39400288991838323</cx:pt>
          <cx:pt idx="36717">0.39374017453567772</cx:pt>
          <cx:pt idx="36718">0.3937349050657673</cx:pt>
          <cx:pt idx="36719">0.39358049139156109</cx:pt>
          <cx:pt idx="36720">0.39279277565405241</cx:pt>
          <cx:pt idx="36721">0.38943027735134511</cx:pt>
          <cx:pt idx="36722">0.38913405087969882</cx:pt>
          <cx:pt idx="36723">0.38905383076682348</cx:pt>
          <cx:pt idx="36724">0.38882662465495199</cx:pt>
          <cx:pt idx="36725">0.38827770136260681</cx:pt>
          <cx:pt idx="36726">0.38713246275825458</cx:pt>
          <cx:pt idx="36727">0.38647451897605423</cx:pt>
          <cx:pt idx="36728">0.38642262121370757</cx:pt>
          <cx:pt idx="36729">0.38596404480561608</cx:pt>
          <cx:pt idx="36730">0.38534597343007332</cx:pt>
          <cx:pt idx="36731">0.38524051952174498</cx:pt>
          <cx:pt idx="36732">0.38461701568686801</cx:pt>
          <cx:pt idx="36733">0.3846155867156304</cx:pt>
          <cx:pt idx="36734">0.38430834773107919</cx:pt>
          <cx:pt idx="36735">0.38390859890012169</cx:pt>
          <cx:pt idx="36736">0.38344975671057802</cx:pt>
          <cx:pt idx="36737">0.3834227610474385</cx:pt>
          <cx:pt idx="36738">0.38329928842767491</cx:pt>
          <cx:pt idx="36739">0.38312090864113452</cx:pt>
          <cx:pt idx="36740">0.3824228632874403</cx:pt>
          <cx:pt idx="36741">0.38051017613298332</cx:pt>
          <cx:pt idx="36742">0.38034453546650188</cx:pt>
          <cx:pt idx="36743">0.38023257379491071</cx:pt>
          <cx:pt idx="36744">0.37971263172553482</cx:pt>
          <cx:pt idx="36745">0.37923205619956679</cx:pt>
          <cx:pt idx="36746">0.37836346018275752</cx:pt>
          <cx:pt idx="36747">0.37800158718544069</cx:pt>
          <cx:pt idx="36748">0.37756080803104458</cx:pt>
          <cx:pt idx="36749">0.37683276707927787</cx:pt>
          <cx:pt idx="36750">0.37675405029382047</cx:pt>
          <cx:pt idx="36751">0.37630647339039108</cx:pt>
          <cx:pt idx="36752">0.37529807126494857</cx:pt>
          <cx:pt idx="36753">0.37517200052749028</cx:pt>
          <cx:pt idx="36754">0.37451754637212092</cx:pt>
          <cx:pt idx="36755">0.37352402506010801</cx:pt>
          <cx:pt idx="36756">0.37264434559425957</cx:pt>
          <cx:pt idx="36757">0.37249986303969002</cx:pt>
          <cx:pt idx="36758">0.37194678849379847</cx:pt>
          <cx:pt idx="36759">0.37091824531422352</cx:pt>
          <cx:pt idx="36760">0.37065827803110468</cx:pt>
          <cx:pt idx="36761">0.3693393819150062</cx:pt>
          <cx:pt idx="36762">0.36840006033661871</cx:pt>
          <cx:pt idx="36763">0.36827558681608241</cx:pt>
          <cx:pt idx="36764">0.36815189714626761</cx:pt>
          <cx:pt idx="36765">0.36781018025152151</cx:pt>
          <cx:pt idx="36766">0.36709663357866662</cx:pt>
          <cx:pt idx="36767">0.36560202386713392</cx:pt>
          <cx:pt idx="36768">0.36466491184716582</cx:pt>
          <cx:pt idx="36769">0.36375848160067847</cx:pt>
          <cx:pt idx="36770">0.3629918235893857</cx:pt>
          <cx:pt idx="36771">0.36172547811022759</cx:pt>
          <cx:pt idx="36772">0.36084138861669551</cx:pt>
          <cx:pt idx="36773">0.36033355660026001</cx:pt>
          <cx:pt idx="36774">0.35996533104612188</cx:pt>
          <cx:pt idx="36775">0.3589523934257936</cx:pt>
          <cx:pt idx="36776">0.35881923086029821</cx:pt>
          <cx:pt idx="36777">0.35881317200341639</cx:pt>
          <cx:pt idx="36778">0.35850843377468389</cx:pt>
          <cx:pt idx="36779">0.35793051238795998</cx:pt>
          <cx:pt idx="36780">0.35687299441962422</cx:pt>
          <cx:pt idx="36781">0.3565522987629568</cx:pt>
          <cx:pt idx="36782">0.35619484491210501</cx:pt>
          <cx:pt idx="36783">0.35617254296450579</cx:pt>
          <cx:pt idx="36784">0.35613190814927131</cx:pt>
          <cx:pt idx="36785">0.35599636542614588</cx:pt>
          <cx:pt idx="36786">0.35590437257351099</cx:pt>
          <cx:pt idx="36787">0.35422030570985008</cx:pt>
          <cx:pt idx="36788">0.35406638475295338</cx:pt>
          <cx:pt idx="36789">0.35346010608818568</cx:pt>
          <cx:pt idx="36790">0.35249113241359792</cx:pt>
          <cx:pt idx="36791">0.35235950714291397</cx:pt>
          <cx:pt idx="36792">0.35115525685196303</cx:pt>
          <cx:pt idx="36793">0.35073582959851152</cx:pt>
          <cx:pt idx="36794">0.35017986723921302</cx:pt>
          <cx:pt idx="36795">0.34853124264169982</cx:pt>
          <cx:pt idx="36796">0.34836748807819479</cx:pt>
          <cx:pt idx="36797">0.34725181711587377</cx:pt>
          <cx:pt idx="36798">0.34608627926094299</cx:pt>
          <cx:pt idx="36799">0.34580453428414393</cx:pt>
          <cx:pt idx="36800">0.34519170112854358</cx:pt>
          <cx:pt idx="36801">0.34355916182789847</cx:pt>
          <cx:pt idx="36802">0.34287326335279389</cx:pt>
          <cx:pt idx="36803">0.34218953347755948</cx:pt>
          <cx:pt idx="36804">0.34150475922540552</cx:pt>
          <cx:pt idx="36805">0.3402459296079442</cx:pt>
          <cx:pt idx="36806">0.33858130749854282</cx:pt>
          <cx:pt idx="36807">0.33755569193239471</cx:pt>
          <cx:pt idx="36808">0.33732750332102313</cx:pt>
          <cx:pt idx="36809">0.33728635454061168</cx:pt>
          <cx:pt idx="36810">0.33677520924413668</cx:pt>
          <cx:pt idx="36811">0.33577699946317457</cx:pt>
          <cx:pt idx="36812">0.33577588981672057</cx:pt>
          <cx:pt idx="36813">0.33509436530673109</cx:pt>
          <cx:pt idx="36814">0.33266123454460378</cx:pt>
          <cx:pt idx="36815">0.33245554450493109</cx:pt>
          <cx:pt idx="36816">0.33165929178658732</cx:pt>
          <cx:pt idx="36817">0.33151834796575802</cx:pt>
          <cx:pt idx="36818">0.33029995185066241</cx:pt>
          <cx:pt idx="36819">0.32959610674000978</cx:pt>
          <cx:pt idx="36820">0.32934335383350449</cx:pt>
          <cx:pt idx="36821">0.32844132044298829</cx:pt>
          <cx:pt idx="36822">0.32813951337102748</cx:pt>
          <cx:pt idx="36823">0.32679040117988017</cx:pt>
          <cx:pt idx="36824">0.32620218196696671</cx:pt>
          <cx:pt idx="36825">0.32610057849107571</cx:pt>
          <cx:pt idx="36826">0.32583342840006002</cx:pt>
          <cx:pt idx="36827">0.32549657332682869</cx:pt>
          <cx:pt idx="36828">0.32486237598010348</cx:pt>
          <cx:pt idx="36829">0.32440333303401769</cx:pt>
          <cx:pt idx="36830">0.3238987109044682</cx:pt>
          <cx:pt idx="36831">0.32313548768878553</cx:pt>
          <cx:pt idx="36832">0.32300633751458568</cx:pt>
          <cx:pt idx="36833">0.32296188956541222</cx:pt>
          <cx:pt idx="36834">0.32207094284718341</cx:pt>
          <cx:pt idx="36835">0.32177669566126238</cx:pt>
          <cx:pt idx="36836">0.32089409789549739</cx:pt>
          <cx:pt idx="36837">0.3191393568178359</cx:pt>
          <cx:pt idx="36838">0.31857251354649258</cx:pt>
          <cx:pt idx="36839">0.31734769261062029</cx:pt>
          <cx:pt idx="36840">0.31663226576468612</cx:pt>
          <cx:pt idx="36841">0.31530581668780472</cx:pt>
          <cx:pt idx="36842">0.31459343743712581</cx:pt>
          <cx:pt idx="36843">0.31458581390634399</cx:pt>
          <cx:pt idx="36844">0.31346470635828488</cx:pt>
          <cx:pt idx="36845">0.31169989520884572</cx:pt>
          <cx:pt idx="36846">0.311376882519383</cx:pt>
          <cx:pt idx="36847">0.31117457632261281</cx:pt>
          <cx:pt idx="36848">0.31065521858715661</cx:pt>
          <cx:pt idx="36849">0.31043258130821227</cx:pt>
          <cx:pt idx="36850">0.3097688514494798</cx:pt>
          <cx:pt idx="36851">0.30902915864024377</cx:pt>
          <cx:pt idx="36852">0.30865262784954539</cx:pt>
          <cx:pt idx="36853">0.3082505618315613</cx:pt>
          <cx:pt idx="36854">0.30752199984643758</cx:pt>
          <cx:pt idx="36855">0.30739691613410008</cx:pt>
          <cx:pt idx="36856">0.30705768007475909</cx:pt>
          <cx:pt idx="36857">0.3069460011296456</cx:pt>
          <cx:pt idx="36858">0.30624187678209269</cx:pt>
          <cx:pt idx="36859">0.30599586641783999</cx:pt>
          <cx:pt idx="36860">0.30451175057694768</cx:pt>
          <cx:pt idx="36861">0.30435770506078957</cx:pt>
          <cx:pt idx="36862">0.30410105166668738</cx:pt>
          <cx:pt idx="36863">0.30316043027572898</cx:pt>
          <cx:pt idx="36864">0.30144342340676322</cx:pt>
          <cx:pt idx="36865">0.3008298902580599</cx:pt>
          <cx:pt idx="36866">0.30048388191781722</cx:pt>
          <cx:pt idx="36867">0.29977430128366478</cx:pt>
          <cx:pt idx="36868">0.29891568651966638</cx:pt>
          <cx:pt idx="36869">0.2988612711502312</cx:pt>
          <cx:pt idx="36870">0.29880294020165998</cx:pt>
          <cx:pt idx="36871">0.29770284999021668</cx:pt>
          <cx:pt idx="36872">0.29675774907487468</cx:pt>
          <cx:pt idx="36873">0.2964724501333863</cx:pt>
          <cx:pt idx="36874">0.29642840009575239</cx:pt>
          <cx:pt idx="36875">0.29639647202514741</cx:pt>
          <cx:pt idx="36876">0.2962874091109256</cx:pt>
          <cx:pt idx="36877">0.29467374621106251</cx:pt>
          <cx:pt idx="36878">0.29420406999595727</cx:pt>
          <cx:pt idx="36879">0.29340369201654132</cx:pt>
          <cx:pt idx="36880">0.29271214126207401</cx:pt>
          <cx:pt idx="36881">0.29207196083375131</cx:pt>
          <cx:pt idx="36882">0.29201542804602648</cx:pt>
          <cx:pt idx="36883">0.29199374436121728</cx:pt>
          <cx:pt idx="36884">0.29082547484456062</cx:pt>
          <cx:pt idx="36885">0.29039428024037139</cx:pt>
          <cx:pt idx="36886">0.28969103756240988</cx:pt>
          <cx:pt idx="36887">0.28807011222083651</cx:pt>
          <cx:pt idx="36888">0.28743801863815022</cx:pt>
          <cx:pt idx="36889">0.28690116626410328</cx:pt>
          <cx:pt idx="36890">0.28605631715361829</cx:pt>
          <cx:pt idx="36891">0.28549962892623848</cx:pt>
          <cx:pt idx="36892">0.28499937008868642</cx:pt>
          <cx:pt idx="36893">0.28470304765328258</cx:pt>
          <cx:pt idx="36894">0.2841355790806685</cx:pt>
          <cx:pt idx="36895">0.28343001012176861</cx:pt>
          <cx:pt idx="36896">0.28301263446393321</cx:pt>
          <cx:pt idx="36897">0.28192766063358959</cx:pt>
          <cx:pt idx="36898">0.2817430319578117</cx:pt>
          <cx:pt idx="36899">0.28075867774110602</cx:pt>
          <cx:pt idx="36900">0.28046968190060911</cx:pt>
          <cx:pt idx="36901">0.2803938449844483</cx:pt>
          <cx:pt idx="36902">0.27987173533078541</cx:pt>
          <cx:pt idx="36903">0.27902445576327761</cx:pt>
          <cx:pt idx="36904">0.27880683649585891</cx:pt>
          <cx:pt idx="36905">0.2788057603947775</cx:pt>
          <cx:pt idx="36906">0.27849417019990991</cx:pt>
          <cx:pt idx="36907">0.27827345005099102</cx:pt>
          <cx:pt idx="36908">0.2780656664951367</cx:pt>
          <cx:pt idx="36909">0.27701899189498891</cx:pt>
          <cx:pt idx="36910">0.27673444685942178</cx:pt>
          <cx:pt idx="36911">0.27657414188043589</cx:pt>
          <cx:pt idx="36912">0.27611825374203119</cx:pt>
          <cx:pt idx="36913">0.27598978174250721</cx:pt>
          <cx:pt idx="36914">0.2751791268567802</cx:pt>
          <cx:pt idx="36915">0.27514659181625051</cx:pt>
          <cx:pt idx="36916">0.27443286755469948</cx:pt>
          <cx:pt idx="36917">0.27430300043970701</cx:pt>
          <cx:pt idx="36918">0.27417322051189208</cx:pt>
          <cx:pt idx="36919">0.27387302595859547</cx:pt>
          <cx:pt idx="36920">0.27365756463247448</cx:pt>
          <cx:pt idx="36921">0.27353063339244182</cx:pt>
          <cx:pt idx="36922">0.27342546255040318</cx:pt>
          <cx:pt idx="36923">0.27260865719371841</cx:pt>
          <cx:pt idx="36924">0.27227502624186639</cx:pt>
          <cx:pt idx="36925">0.27221592204220002</cx:pt>
          <cx:pt idx="36926">0.27201983727930151</cx:pt>
          <cx:pt idx="36927">0.27159937977275639</cx:pt>
          <cx:pt idx="36928">0.27109804378535418</cx:pt>
          <cx:pt idx="36929">0.26980592005691378</cx:pt>
          <cx:pt idx="36930">0.26855569514839178</cx:pt>
          <cx:pt idx="36931">0.26816982189233629</cx:pt>
          <cx:pt idx="36932">0.26809692154516568</cx:pt>
          <cx:pt idx="36933">0.26730256174818379</cx:pt>
          <cx:pt idx="36934">0.26687705171059101</cx:pt>
          <cx:pt idx="36935">0.26682184054123359</cx:pt>
          <cx:pt idx="36936">0.26587385961755983</cx:pt>
          <cx:pt idx="36937">0.26492038085150921</cx:pt>
          <cx:pt idx="36938">0.26478502455679798</cx:pt>
          <cx:pt idx="36939">0.26456362818772527</cx:pt>
          <cx:pt idx="36940">0.26432331370121198</cx:pt>
          <cx:pt idx="36941">0.2638751796296368</cx:pt>
          <cx:pt idx="36942">0.26384028886627342</cx:pt>
          <cx:pt idx="36943">0.26265661583120292</cx:pt>
          <cx:pt idx="36944">0.26225810858713339</cx:pt>
          <cx:pt idx="36945">0.26133283634202931</cx:pt>
          <cx:pt idx="36946">0.25943473131003542</cx:pt>
          <cx:pt idx="36947">0.25919112091888308</cx:pt>
          <cx:pt idx="36948">0.25910753106408868</cx:pt>
          <cx:pt idx="36949">0.25840406294782831</cx:pt>
          <cx:pt idx="36950">0.25721097798763742</cx:pt>
          <cx:pt idx="36951">0.25661882566678113</cx:pt>
          <cx:pt idx="36952">0.25528011437705522</cx:pt>
          <cx:pt idx="36953">0.25428073374706922</cx:pt>
          <cx:pt idx="36954">0.25353422052781088</cx:pt>
          <cx:pt idx="36955">0.25325186941875838</cx:pt>
          <cx:pt idx="36956">0.2504093105625369</cx:pt>
          <cx:pt idx="36957">0.2496464840154394</cx:pt>
          <cx:pt idx="36958">0.24916860657469739</cx:pt>
          <cx:pt idx="36959">0.24894917358222821</cx:pt>
          <cx:pt idx="36960">0.24890380962647329</cx:pt>
          <cx:pt idx="36961">0.24658759928067711</cx:pt>
          <cx:pt idx="36962">0.2459929613406667</cx:pt>
          <cx:pt idx="36963">0.24591206981843389</cx:pt>
          <cx:pt idx="36964">0.24582651757766949</cx:pt>
          <cx:pt idx="36965">0.24537625454422421</cx:pt>
          <cx:pt idx="36966">0.24509893135551519</cx:pt>
          <cx:pt idx="36967">0.24502211174042221</cx:pt>
          <cx:pt idx="36968">0.2424674070896686</cx:pt>
          <cx:pt idx="36969">0.24176831251418421</cx:pt>
          <cx:pt idx="36970">0.23965835649263231</cx:pt>
          <cx:pt idx="36971">0.23954635846713149</cx:pt>
          <cx:pt idx="36972">0.2390884736302363</cx:pt>
          <cx:pt idx="36973">0.23894258549040859</cx:pt>
          <cx:pt idx="36974">0.23894258549040859</cx:pt>
          <cx:pt idx="36975">0.23870513982544619</cx:pt>
          <cx:pt idx="36976">0.23800814307575399</cx:pt>
          <cx:pt idx="36977">0.2378892613055841</cx:pt>
          <cx:pt idx="36978">0.2376486664507047</cx:pt>
          <cx:pt idx="36979">0.23751563307326129</cx:pt>
          <cx:pt idx="36980">0.23689704898482619</cx:pt>
          <cx:pt idx="36981">0.23639737917724529</cx:pt>
          <cx:pt idx="36982">0.23564497507080981</cx:pt>
          <cx:pt idx="36983">0.23463563477729829</cx:pt>
          <cx:pt idx="36984">0.2344272693681119</cx:pt>
          <cx:pt idx="36985">0.23414492286613711</cx:pt>
          <cx:pt idx="36986">0.23404199824026509</cx:pt>
          <cx:pt idx="36987">0.23376305456813579</cx:pt>
          <cx:pt idx="36988">0.23347603694104641</cx:pt>
          <cx:pt idx="36989">0.23298212462094561</cx:pt>
          <cx:pt idx="36990">0.23158261172596939</cx:pt>
          <cx:pt idx="36991">0.229911441518558</cx:pt>
          <cx:pt idx="36992">0.2297592944396856</cx:pt>
          <cx:pt idx="36993">0.2297273546533157</cx:pt>
          <cx:pt idx="36994">0.22905505743489021</cx:pt>
          <cx:pt idx="36995">0.2284340175793593</cx:pt>
          <cx:pt idx="36996">0.22834242327965609</cx:pt>
          <cx:pt idx="36997">0.2282069854955571</cx:pt>
          <cx:pt idx="36998">0.22718883543564031</cx:pt>
          <cx:pt idx="36999">0.22561489682528091</cx:pt>
          <cx:pt idx="37000">0.22465396157333201</cx:pt>
          <cx:pt idx="37001">0.2226488421288246</cx:pt>
          <cx:pt idx="37002">0.2216711472114555</cx:pt>
          <cx:pt idx="37003">0.2212077988633932</cx:pt>
          <cx:pt idx="37004">0.22021128518991981</cx:pt>
          <cx:pt idx="37005">0.21943302775035969</cx:pt>
          <cx:pt idx="37006">0.2189017924097259</cx:pt>
          <cx:pt idx="37007">0.21878929110267231</cx:pt>
          <cx:pt idx="37008">0.21777068021082341</cx:pt>
          <cx:pt idx="37009">0.216664850017035</cx:pt>
          <cx:pt idx="37010">0.2161727264011917</cx:pt>
          <cx:pt idx="37011">0.21297824389101641</cx:pt>
          <cx:pt idx="37012">0.21290371518581599</cx:pt>
          <cx:pt idx="37013">0.21220482605980409</cx:pt>
          <cx:pt idx="37014">0.2108217169925381</cx:pt>
          <cx:pt idx="37015">0.2095548333913578</cx:pt>
          <cx:pt idx="37016">0.2090534483189454</cx:pt>
          <cx:pt idx="37017">0.20857565062320541</cx:pt>
          <cx:pt idx="37018">0.20803892837810761</cx:pt>
          <cx:pt idx="37019">0.20777600959404899</cx:pt>
          <cx:pt idx="37020">0.20762290199506431</cx:pt>
          <cx:pt idx="37021">0.20712514827170289</cx:pt>
          <cx:pt idx="37022">0.20674185261722161</cx:pt>
          <cx:pt idx="37023">0.20546851631855889</cx:pt>
          <cx:pt idx="37024">0.20521571100567429</cx:pt>
          <cx:pt idx="37025">0.2050683361795316</cx:pt>
          <cx:pt idx="37026">0.2046444927813362</cx:pt>
          <cx:pt idx="37027">0.2041605543418363</cx:pt>
          <cx:pt idx="37028">0.20402419091382279</cx:pt>
          <cx:pt idx="37029">0.20380308831683511</cx:pt>
          <cx:pt idx="37030">0.20349384415711069</cx:pt>
          <cx:pt idx="37031">0.20327307104364631</cx:pt>
          <cx:pt idx="37032">0.2021076905657653</cx:pt>
          <cx:pt idx="37033">0.20161287297366909</cx:pt>
          <cx:pt idx="37034">0.20131175376958149</cx:pt>
          <cx:pt idx="37035">0.2009657037087885</cx:pt>
          <cx:pt idx="37036">0.19957797852165321</cx:pt>
          <cx:pt idx="37037">0.1991678300983476</cx:pt>
          <cx:pt idx="37038">0.1991636868113337</cx:pt>
          <cx:pt idx="37039">0.1990781563264491</cx:pt>
          <cx:pt idx="37040">0.19849641192985809</cx:pt>
          <cx:pt idx="37041">0.19752489494176989</cx:pt>
          <cx:pt idx="37042">0.19666131685257771</cx:pt>
          <cx:pt idx="37043">0.1965904721688492</cx:pt>
          <cx:pt idx="37044">0.19599424834872359</cx:pt>
          <cx:pt idx="37045">0.19560112203528779</cx:pt>
          <cx:pt idx="37046">0.1955483707821398</cx:pt>
          <cx:pt idx="37047">0.19506084002868751</cx:pt>
          <cx:pt idx="37048">0.19489786539217191</cx:pt>
          <cx:pt idx="37049">0.19466741164949319</cx:pt>
          <cx:pt idx="37050">0.1942072120673943</cx:pt>
          <cx:pt idx="37051">0.19398811793199541</cx:pt>
          <cx:pt idx="37052">0.193205220551562</cx:pt>
          <cx:pt idx="37053">0.19292079835940651</cx:pt>
          <cx:pt idx="37054">0.1926149605885929</cx:pt>
          <cx:pt idx="37055">0.19256050783488701</cx:pt>
          <cx:pt idx="37056">0.19229344974867371</cx:pt>
          <cx:pt idx="37057">0.19169214564594361</cx:pt>
          <cx:pt idx="37058">0.1913249243517558</cx:pt>
          <cx:pt idx="37059">0.19073300725422371</cx:pt>
          <cx:pt idx="37060">0.19021342826957119</cx:pt>
          <cx:pt idx="37061">0.18935262552873711</cx:pt>
          <cx:pt idx="37062">0.18841790871555261</cx:pt>
          <cx:pt idx="37063">0.18728573734397511</cx:pt>
          <cx:pt idx="37064">0.18702109437530851</cx:pt>
          <cx:pt idx="37065">0.186022031626071</cx:pt>
          <cx:pt idx="37066">0.185279545589939</cx:pt>
          <cx:pt idx="37067">0.18400642143083279</cx:pt>
          <cx:pt idx="37068">0.18387657500450899</cx:pt>
          <cx:pt idx="37069">0.18320711233515299</cx:pt>
          <cx:pt idx="37070">0.18237679885014649</cx:pt>
          <cx:pt idx="37071">0.18199489268561131</cx:pt>
          <cx:pt idx="37072">0.1819098960760997</cx:pt>
          <cx:pt idx="37073">0.1815264103237916</cx:pt>
          <cx:pt idx="37074">0.1814496755129949</cx:pt>
          <cx:pt idx="37075">0.18122870656272949</cx:pt>
          <cx:pt idx="37076">0.17981680040427089</cx:pt>
          <cx:pt idx="37077">0.17848438792628399</cx:pt>
          <cx:pt idx="37078">0.1774200723758424</cx:pt>
          <cx:pt idx="37079">0.17651110931409009</cx:pt>
          <cx:pt idx="37080">0.1764170837808397</cx:pt>
          <cx:pt idx="37081">0.17611162431425631</cx:pt>
          <cx:pt idx="37082">0.1759679486640307</cx:pt>
          <cx:pt idx="37083">0.17371484653832561</cx:pt>
          <cx:pt idx="37084">0.1727595960652927</cx:pt>
          <cx:pt idx="37085">0.17267668703068159</cx:pt>
          <cx:pt idx="37086">0.17211498388042321</cx:pt>
          <cx:pt idx="37087">0.1719415503128891</cx:pt>
          <cx:pt idx="37088">0.17168336494982209</cx:pt>
          <cx:pt idx="37089">0.1700711523821361</cx:pt>
          <cx:pt idx="37090">0.16954523838228469</cx:pt>
          <cx:pt idx="37091">0.1694556357670006</cx:pt>
          <cx:pt idx="37092">0.1693698626977434</cx:pt>
          <cx:pt idx="37093">0.16916991853631869</cx:pt>
          <cx:pt idx="37094">0.1688019726875376</cx:pt>
          <cx:pt idx="37095">0.16818590790102619</cx:pt>
          <cx:pt idx="37096">0.16801644922966241</cx:pt>
          <cx:pt idx="37097">0.1677309854511449</cx:pt>
          <cx:pt idx="37098">0.16692018725985239</cx:pt>
          <cx:pt idx="37099">0.16639206422448999</cx:pt>
          <cx:pt idx="37100">0.1644000727199105</cx:pt>
          <cx:pt idx="37101">0.16388541233253751</cx:pt>
          <cx:pt idx="37102">0.1630406747218322</cx:pt>
          <cx:pt idx="37103">0.16261185997801711</cx:pt>
          <cx:pt idx="37104">0.1618069994218865</cx:pt>
          <cx:pt idx="37105">0.15991823850890879</cx:pt>
          <cx:pt idx="37106">0.15935249249770661</cx:pt>
          <cx:pt idx="37107">0.1591928480230306</cx:pt>
          <cx:pt idx="37108">0.15908877283805481</cx:pt>
          <cx:pt idx="37109">0.15879254849517799</cx:pt>
          <cx:pt idx="37110">0.15854070363779091</cx:pt>
          <cx:pt idx="37111">0.15809468800438431</cx:pt>
          <cx:pt idx="37112">0.15735943486391199</cx:pt>
          <cx:pt idx="37113">0.15722441315308591</cx:pt>
          <cx:pt idx="37114">0.1570229442059089</cx:pt>
          <cx:pt idx="37115">0.15641689040686371</cx:pt>
          <cx:pt idx="37116">0.1564043932812399</cx:pt>
          <cx:pt idx="37117">0.15600926586672159</cx:pt>
          <cx:pt idx="37118">0.1553795723036577</cx:pt>
          <cx:pt idx="37119">0.15305043366867011</cx:pt>
          <cx:pt idx="37120">0.152541169792516</cx:pt>
          <cx:pt idx="37121">0.15253890729252861</cx:pt>
          <cx:pt idx="37122">0.15185316498035731</cx:pt>
          <cx:pt idx="37123">0.15154842532462401</cx:pt>
          <cx:pt idx="37124">0.15127977585451019</cx:pt>
          <cx:pt idx="37125">0.15127743196206289</cx:pt>
          <cx:pt idx="37126">0.1512489369607245</cx:pt>
          <cx:pt idx="37127">0.1510601174919782</cx:pt>
          <cx:pt idx="37128">0.15098005687888549</cx:pt>
          <cx:pt idx="37129">0.1504789443901178</cx:pt>
          <cx:pt idx="37130">0.150438159478848</cx:pt>
          <cx:pt idx="37131">0.15041650672585541</cx:pt>
          <cx:pt idx="37132">0.1501925185247325</cx:pt>
          <cx:pt idx="37133">0.149944876287604</cx:pt>
          <cx:pt idx="37134">0.1495160796926035</cx:pt>
          <cx:pt idx="37135">0.14793795579204599</cx:pt>
          <cx:pt idx="37136">0.14658193766915509</cx:pt>
          <cx:pt idx="37137">0.14602010562168441</cx:pt>
          <cx:pt idx="37138">0.14564491564706941</cx:pt>
          <cx:pt idx="37139">0.14561019399590691</cx:pt>
          <cx:pt idx="37140">0.14549076925926829</cx:pt>
          <cx:pt idx="37141">0.144886720758824</cx:pt>
          <cx:pt idx="37142">0.144534498825657</cx:pt>
          <cx:pt idx="37143">0.1440935673401664</cx:pt>
          <cx:pt idx="37144">0.1436566850352195</cx:pt>
          <cx:pt idx="37145">0.14308131294585649</cx:pt>
          <cx:pt idx="37146">0.14290620484117481</cx:pt>
          <cx:pt idx="37147">0.142080257927028</cx:pt>
          <cx:pt idx="37148">0.14156281300207141</cx:pt>
          <cx:pt idx="37149">0.1412341198381426</cx:pt>
          <cx:pt idx="37150">0.1400724910278969</cx:pt>
          <cx:pt idx="37151">0.13991235374657079</cx:pt>
          <cx:pt idx="37152">0.13965420553582189</cx:pt>
          <cx:pt idx="37153">0.1396344945410973</cx:pt>
          <cx:pt idx="37154">0.13736928049684319</cx:pt>
          <cx:pt idx="37155">0.13685852821643171</cx:pt>
          <cx:pt idx="37156">0.13666390752049731</cx:pt>
          <cx:pt idx="37157">0.13656168833234811</cx:pt>
          <cx:pt idx="37158">0.13603497047885529</cx:pt>
          <cx:pt idx="37159">0.1352858766844359</cx:pt>
          <cx:pt idx="37160">0.134683345982714</cx:pt>
          <cx:pt idx="37161">0.13417965226828499</cx:pt>
          <cx:pt idx="37162">0.1340041574742967</cx:pt>
          <cx:pt idx="37163">0.13365062443120529</cx:pt>
          <cx:pt idx="37164">0.13311005419207361</cx:pt>
          <cx:pt idx="37165">0.1325841762013017</cx:pt>
          <cx:pt idx="37166">0.13205280488874921</cx:pt>
          <cx:pt idx="37167">0.13163371768938911</cx:pt>
          <cx:pt idx="37168">0.12876437452504541</cx:pt>
          <cx:pt idx="37169">0.12834223065985939</cx:pt>
          <cx:pt idx="37170">0.1268192922506641</cx:pt>
          <cx:pt idx="37171">0.1246038604259288</cx:pt>
          <cx:pt idx="37172">0.1242027034210465</cx:pt>
          <cx:pt idx="37173">0.1238617639990444</cx:pt>
          <cx:pt idx="37174">0.1223080091971404</cx:pt>
          <cx:pt idx="37175">0.12085919913746671</cx:pt>
          <cx:pt idx="37176">0.1207353340951515</cx:pt>
          <cx:pt idx="37177">0.11950178259359789</cx:pt>
          <cx:pt idx="37178">0.1159942727681381</cx:pt>
          <cx:pt idx="37179">0.11595315440324271</cx:pt>
          <cx:pt idx="37180">0.11393715624242511</cx:pt>
          <cx:pt idx="37181">0.1130494050278771</cx:pt>
          <cx:pt idx="37182">0.11281203903047141</cx:pt>
          <cx:pt idx="37183">0.11210866948354981</cx:pt>
          <cx:pt idx="37184">0.1113808531387967</cx:pt>
          <cx:pt idx="37185">0.1111694227282049</cx:pt>
          <cx:pt idx="37186">0.11055118966090099</cx:pt>
          <cx:pt idx="37187">0.110079041033705</cx:pt>
          <cx:pt idx="37188">0.1100742458277808</cx:pt>
          <cx:pt idx="37189">0.109747632981557</cx:pt>
          <cx:pt idx="37190">0.109270217548069</cx:pt>
          <cx:pt idx="37191">0.1092064720940618</cx:pt>
          <cx:pt idx="37192">0.108728014119535</cx:pt>
          <cx:pt idx="37193">0.108512276149829</cx:pt>
          <cx:pt idx="37194">0.1077735802072704</cx:pt>
          <cx:pt idx="37195">0.1075429304112127</cx:pt>
          <cx:pt idx="37196">0.1055363295289246</cx:pt>
          <cx:pt idx="37197">0.10486826920253479</cx:pt>
          <cx:pt idx="37198">0.1048452531067094</cx:pt>
          <cx:pt idx="37199">0.1045021984100603</cx:pt>
          <cx:pt idx="37200">0.1037884242529037</cx:pt>
          <cx:pt idx="37201">0.10376372426010159</cx:pt>
          <cx:pt idx="37202">0.10294273402656499</cx:pt>
          <cx:pt idx="37203">0.102715685764372</cx:pt>
          <cx:pt idx="37204">0.10190321990039421</cx:pt>
          <cx:pt idx="37205">0.1015708910504973</cx:pt>
          <cx:pt idx="37206">0.10075506898825851</cx:pt>
          <cx:pt idx="37207">0.1002957395734763</cx:pt>
          <cx:pt idx="37208">0.099635050477589318</cx:pt>
          <cx:pt idx="37209">0.099519441574649134</cx:pt>
          <cx:pt idx="37210">0.09893075012839575</cx:pt>
          <cx:pt idx="37211">0.098523085065407287</cx:pt>
          <cx:pt idx="37212">0.097573280729104553</cx:pt>
          <cx:pt idx="37213">0.097141824498968132</cx:pt>
          <cx:pt idx="37214">0.095535152947630819</cx:pt>
          <cx:pt idx="37215">0.095003279111877531</cx:pt>
          <cx:pt idx="37216">0.094811643449414298</cx:pt>
          <cx:pt idx="37217">0.094394137296329519</cx:pt>
          <cx:pt idx="37218">0.09259999023428378</cx:pt>
          <cx:pt idx="37219">0.092582598141392247</cx:pt>
          <cx:pt idx="37220">0.091696254495011884</cx:pt>
          <cx:pt idx="37221">0.091570156346954368</cx:pt>
          <cx:pt idx="37222">0.091251591048354688</cx:pt>
          <cx:pt idx="37223">0.090572410771555076</cx:pt>
          <cx:pt idx="37224">0.090493978950480947</cx:pt>
          <cx:pt idx="37225">0.089395441349372551</cx:pt>
          <cx:pt idx="37226">0.089107423122638113</cx:pt>
          <cx:pt idx="37227">0.087666871829313764</cx:pt>
          <cx:pt idx="37228">0.084346522648523575</cx:pt>
          <cx:pt idx="37229">0.084098932219204489</cx:pt>
          <cx:pt idx="37230">0.083357805970849796</cx:pt>
          <cx:pt idx="37231">0.083045333532857854</cx:pt>
          <cx:pt idx="37232">0.082865678162648254</cx:pt>
          <cx:pt idx="37233">0.082555259975674922</cx:pt>
          <cx:pt idx="37234">0.082476662810447535</cx:pt>
          <cx:pt idx="37235">0.081708616095827441</cx:pt>
          <cx:pt idx="37236">0.081628409861814896</cx:pt>
          <cx:pt idx="37237">0.081583595371935214</cx:pt>
          <cx:pt idx="37238">0.076400785452330519</cx:pt>
          <cx:pt idx="37239">0.07635357461712898</cx:pt>
          <cx:pt idx="37240">0.075869887050324616</cx:pt>
          <cx:pt idx="37241">0.073991567190330787</cx:pt>
          <cx:pt idx="37242">0.07348555938879428</cx:pt>
          <cx:pt idx="37243">0.073412984517737562</cx:pt>
          <cx:pt idx="37244">0.073018761471290203</cx:pt>
          <cx:pt idx="37245">0.072599850879779687</cx:pt>
          <cx:pt idx="37246">0.07233801259950709</cx:pt>
          <cx:pt idx="37247">0.070314615784153406</cx:pt>
          <cx:pt idx="37248">0.069991149938574901</cx:pt>
          <cx:pt idx="37249">0.069925108630466262</cx:pt>
          <cx:pt idx="37250">0.068812012446302931</cx:pt>
          <cx:pt idx="37251">0.067191787199048253</cx:pt>
          <cx:pt idx="37252">0.065967068147543023</cx:pt>
          <cx:pt idx="37253">0.065880626333696887</cx:pt>
          <cx:pt idx="37254">0.065865568788139206</cx:pt>
          <cx:pt idx="37255">0.064152006887407909</cx:pt>
          <cx:pt idx="37256">0.063172746084394757</cx:pt>
          <cx:pt idx="37257">0.062961083783370023</cx:pt>
          <cx:pt idx="37258">0.062284861873263833</cx:pt>
          <cx:pt idx="37259">0.062113027069778233</cx:pt>
          <cx:pt idx="37260">0.061034286556373593</cx:pt>
          <cx:pt idx="37261">0.059454424989488108</cx:pt>
          <cx:pt idx="37262">0.058847163946188129</cx:pt>
          <cx:pt idx="37263">0.058667539632860442</cx:pt>
          <cx:pt idx="37264">0.058597237602098257</cx:pt>
          <cx:pt idx="37265">0.057887990367430482</cx:pt>
          <cx:pt idx="37266">0.057824072614234119</cx:pt>
          <cx:pt idx="37267">0.056506082990295269</cx:pt>
          <cx:pt idx="37268">0.056445359989157728</cx:pt>
          <cx:pt idx="37269">0.056274048160843693</cx:pt>
          <cx:pt idx="37270">0.055704849611753843</cx:pt>
          <cx:pt idx="37271">0.054973337003072262</cx:pt>
          <cx:pt idx="37272">0.05481942241716152</cx:pt>
          <cx:pt idx="37273">0.054070932938209568</cx:pt>
          <cx:pt idx="37274">0.053933073867460213</cx:pt>
          <cx:pt idx="37275">0.053237329591103381</cx:pt>
          <cx:pt idx="37276">0.050023739297792927</cx:pt>
          <cx:pt idx="37277">0.04847898784705211</cx:pt>
          <cx:pt idx="37278">0.048367694647227628</cx:pt>
          <cx:pt idx="37279">0.047125961673167967</cx:pt>
          <cx:pt idx="37280">0.046947221392625069</cx:pt>
          <cx:pt idx="37281">0.046574888648097633</cx:pt>
          <cx:pt idx="37282">0.04603248397731894</cx:pt>
          <cx:pt idx="37283">0.045934254837391733</cx:pt>
          <cx:pt idx="37284">0.045290213388872583</cx:pt>
          <cx:pt idx="37285">0.044798986788055932</cx:pt>
          <cx:pt idx="37286">0.043022359211635837</cx:pt>
          <cx:pt idx="37287">0.042849917238117749</cx:pt>
          <cx:pt idx="37288">0.042636541671881502</cx:pt>
          <cx:pt idx="37289">0.042609203817910689</cx:pt>
          <cx:pt idx="37290">0.04220499316809035</cx:pt>
          <cx:pt idx="37291">0.041809717048620507</cx:pt>
          <cx:pt idx="37292">0.041760551084201111</cx:pt>
          <cx:pt idx="37293">0.041044639147409058</cx:pt>
          <cx:pt idx="37294">0.039560819396824667</cx:pt>
          <cx:pt idx="37295">0.03872975727426637</cx:pt>
          <cx:pt idx="37296">0.036829190372390908</cx:pt>
          <cx:pt idx="37297">0.035818412599414672</cx:pt>
          <cx:pt idx="37298">0.035812255219466703</cx:pt>
          <cx:pt idx="37299">0.035562952982637688</cx:pt>
          <cx:pt idx="37300">0.035245954199050328</cx:pt>
          <cx:pt idx="37301">0.034875098146311831</cx:pt>
          <cx:pt idx="37302">0.034698773192950852</cx:pt>
          <cx:pt idx="37303">0.034325988810020143</cx:pt>
          <cx:pt idx="37304">0.033895395006021067</cx:pt>
          <cx:pt idx="37305">0.033480700905990361</cx:pt>
          <cx:pt idx="37306">0.03335597995834632</cx:pt>
          <cx:pt idx="37307">0.032860879877799502</cx:pt>
          <cx:pt idx="37308">0.032685996489567368</cx:pt>
          <cx:pt idx="37309">0.032609133498879041</cx:pt>
          <cx:pt idx="37310">0.032362014848393947</cx:pt>
          <cx:pt idx="37311">0.032081567472698531</cx:pt>
          <cx:pt idx="37312">0.03186127182223452</cx:pt>
          <cx:pt idx="37313">0.031702541318596129</cx:pt>
          <cx:pt idx="37314">0.030680731972963868</cx:pt>
          <cx:pt idx="37315">0.030458827826662729</cx:pt>
          <cx:pt idx="37316">0.029800903057163951</cx:pt>
          <cx:pt idx="37317">0.028985428825106851</cx:pt>
          <cx:pt idx="37318">0.028501722580456142</cx:pt>
          <cx:pt idx="37319">0.027823868985343159</cx:pt>
          <cx:pt idx="37320">0.027752978038249831</cx:pt>
          <cx:pt idx="37321">0.027443415253896829</cx:pt>
          <cx:pt idx="37322">0.027422860807515721</cx:pt>
          <cx:pt idx="37323">0.02720953344953651</cx:pt>
          <cx:pt idx="37324">0.027015781013297342</cx:pt>
          <cx:pt idx="37325">0.02670905484645919</cx:pt>
          <cx:pt idx="37326">0.02551701314416039</cx:pt>
          <cx:pt idx="37327">0.02542678610261536</cx:pt>
          <cx:pt idx="37328">0.024930447953538409</cx:pt>
          <cx:pt idx="37329">0.024455947400757131</cx:pt>
          <cx:pt idx="37330">0.024412047970588029</cx:pt>
          <cx:pt idx="37331">0.024358164574383449</cx:pt>
          <cx:pt idx="37332">0.02316575375065567</cx:pt>
          <cx:pt idx="37333">0.022055458634531962</cx:pt>
          <cx:pt idx="37334">0.02163247398459461</cx:pt>
          <cx:pt idx="37335">0.02163037969496296</cx:pt>
          <cx:pt idx="37336">0.02126126202514983</cx:pt>
          <cx:pt idx="37337">0.020290672428592491</cx:pt>
          <cx:pt idx="37338">0.02023836857654663</cx:pt>
          <cx:pt idx="37339">0.01831224843718935</cx:pt>
          <cx:pt idx="37340">0.018177180167240799</cx:pt>
          <cx:pt idx="37341">0.016669934849613419</cx:pt>
          <cx:pt idx="37342">0.01604762327017854</cx:pt>
          <cx:pt idx="37343">0.01570193068005361</cx:pt>
          <cx:pt idx="37344">0.015265199533230019</cx:pt>
          <cx:pt idx="37345">0.014463279126759839</cx:pt>
          <cx:pt idx="37346">0.01439695188910076</cx:pt>
          <cx:pt idx="37347">0.01345583650184563</cx:pt>
          <cx:pt idx="37348">0.012523409941663869</cx:pt>
          <cx:pt idx="37349">0.01240299148920929</cx:pt>
          <cx:pt idx="37350">0.010607759457443879</cx:pt>
          <cx:pt idx="37351">0.0095463673345847957</cx:pt>
          <cx:pt idx="37352">0.008371271129294821</cx:pt>
          <cx:pt idx="37353">0.0071222803394428097</cx:pt>
          <cx:pt idx="37354">0.0065513320682751763</cx:pt>
          <cx:pt idx="37355">0.0060788994885552479</cx:pt>
          <cx:pt idx="37356">0.005777422065233336</cx:pt>
          <cx:pt idx="37357">0.0042200346422479216</cx:pt>
          <cx:pt idx="37358">0.0041420732147118521</cx:pt>
          <cx:pt idx="37359">0.003518075195844675</cx:pt>
          <cx:pt idx="37360">0.0030890795081706152</cx:pt>
          <cx:pt idx="37361">0.002572478914210146</cx:pt>
          <cx:pt idx="37362">0.0024641652933035021</cx:pt>
          <cx:pt idx="37363">0.0022779189379562659</cx:pt>
          <cx:pt idx="37364">0.0022208090521150178</cx:pt>
          <cx:pt idx="37365">0.0017988872440225291</cx:pt>
          <cx:pt idx="37366">0.001085319678213453</cx:pt>
          <cx:pt idx="37367">0.00018212891477854739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altLang="ko-KR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/>
                <a:ea typeface="맑은 고딕" panose="020B0503020000020004" pitchFamily="50" charset="-127"/>
              </a:rPr>
              <a:t>Train data MAPE </a:t>
            </a:r>
            <a:endParaRPr lang="ko-KR" alt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/>
              <a:ea typeface="맑은 고딕" panose="020B0503020000020004" pitchFamily="50" charset="-127"/>
            </a:endParaRPr>
          </a:p>
        </cx:rich>
      </cx:tx>
    </cx:title>
    <cx:plotArea>
      <cx:plotAreaRegion>
        <cx:series layoutId="clusteredColumn" uniqueId="{33CE886F-783B-4C3B-8A19-04BA3E32D3F9}">
          <cx:tx>
            <cx:txData>
              <cx:f>Sheet1!$K$1</cx:f>
              <cx:v>mape</cx:v>
            </cx:txData>
          </cx:tx>
          <cx:dataLabels pos="inEnd">
            <cx:visibility seriesName="0" categoryName="0" value="1"/>
          </cx:dataLabels>
          <cx:dataId val="0"/>
          <cx:layoutPr>
            <cx:binning intervalClosed="r"/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40FFE-6071-43AC-878A-CB93F15D5876}" type="datetimeFigureOut">
              <a:rPr lang="ko-KR" altLang="en-US" smtClean="0"/>
              <a:pPr/>
              <a:t>2020-09-28-Mon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21272-BD32-4745-AEBE-40922E4122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730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D8A8B-BB35-4B2C-9B37-B4941AB30F6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889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333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236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44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026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370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267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125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139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842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12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 관련 단어 입력했을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438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594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 관련 단어 입력했을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010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 관련 단어 입력했을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556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 관련 단어 입력했을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442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 관련 단어 입력했을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759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 관련 단어 입력했을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996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 관련 단어 입력했을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331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 관련 단어 입력했을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788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 관련 단어 입력했을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837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 관련 단어 입력했을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459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 관련 단어 입력했을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926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10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970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229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21272-BD32-4745-AEBE-40922E41220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3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pPr/>
              <a:t>2020-09-28-Mon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9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pPr/>
              <a:t>2020-09-28-Mon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877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pPr/>
              <a:t>2020-09-28-Mon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06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pPr/>
              <a:t>2020-09-28-Mon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943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pPr/>
              <a:t>2020-09-28-Mon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110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pPr/>
              <a:t>2020-09-28-Mon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590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pPr/>
              <a:t>2020-09-28-Mon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284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pPr/>
              <a:t>2020-09-28-Mon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415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pPr/>
              <a:t>2020-09-28-Mon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2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pPr/>
              <a:t>2020-09-28-Mon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233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pPr/>
              <a:t>2020-09-28-Mon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73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37266-5F83-43E5-8B4C-B854B0D57007}" type="datetimeFigureOut">
              <a:rPr lang="ko-KR" altLang="en-US" smtClean="0"/>
              <a:pPr/>
              <a:t>2020-09-28-Mon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6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BE25F72-2FB7-9F4E-A967-D6CAE5E39E77}"/>
              </a:ext>
            </a:extLst>
          </p:cNvPr>
          <p:cNvSpPr/>
          <p:nvPr/>
        </p:nvSpPr>
        <p:spPr>
          <a:xfrm>
            <a:off x="0" y="0"/>
            <a:ext cx="12205211" cy="6858000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79292" y="2173976"/>
            <a:ext cx="9788576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32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NS SHOP+ </a:t>
            </a:r>
            <a:r>
              <a:rPr lang="ko-KR" altLang="en-US" sz="32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판매 실적 예측을 통한</a:t>
            </a:r>
            <a:endParaRPr lang="en-US" altLang="ko-KR" sz="32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32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편성 최적화 방안 모형 도출</a:t>
            </a:r>
            <a:endParaRPr lang="en-US" altLang="ko-KR" sz="32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21C82-2197-406B-8296-5DBAD4CBFDE9}"/>
              </a:ext>
            </a:extLst>
          </p:cNvPr>
          <p:cNvSpPr txBox="1"/>
          <p:nvPr/>
        </p:nvSpPr>
        <p:spPr>
          <a:xfrm>
            <a:off x="9153368" y="5326380"/>
            <a:ext cx="2979420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400" dirty="0" err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박민형</a:t>
            </a:r>
            <a:r>
              <a:rPr lang="en-US" altLang="ko-KR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pminhyung12@naver.com</a:t>
            </a:r>
          </a:p>
          <a:p>
            <a:pPr algn="just">
              <a:lnSpc>
                <a:spcPct val="150000"/>
              </a:lnSpc>
              <a:defRPr/>
            </a:pPr>
            <a:r>
              <a:rPr lang="ko-KR" altLang="en-US" sz="1400" dirty="0" err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김우용</a:t>
            </a:r>
            <a:r>
              <a:rPr lang="en-US" altLang="ko-KR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zxc1843zzz@naver.com</a:t>
            </a:r>
          </a:p>
          <a:p>
            <a:pPr algn="just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박서희</a:t>
            </a:r>
            <a:r>
              <a:rPr lang="en-US" altLang="ko-KR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seohuipark95@gmail.com</a:t>
            </a:r>
          </a:p>
          <a:p>
            <a:pPr algn="just">
              <a:lnSpc>
                <a:spcPct val="150000"/>
              </a:lnSpc>
              <a:defRPr/>
            </a:pPr>
            <a:r>
              <a:rPr lang="ko-KR" altLang="en-US" sz="1400" dirty="0" err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문찬호</a:t>
            </a:r>
            <a:r>
              <a:rPr lang="en-US" altLang="ko-KR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buddy6274@naver.com </a:t>
            </a:r>
            <a:endParaRPr lang="ko-KR" altLang="en-US" sz="14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88083-E846-4DC5-94D2-5E25074FD364}"/>
              </a:ext>
            </a:extLst>
          </p:cNvPr>
          <p:cNvSpPr txBox="1"/>
          <p:nvPr/>
        </p:nvSpPr>
        <p:spPr>
          <a:xfrm>
            <a:off x="3909060" y="6206490"/>
            <a:ext cx="433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err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팀명</a:t>
            </a:r>
            <a:r>
              <a:rPr lang="ko-KR" altLang="en-US" sz="18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R" sz="1800" b="1" dirty="0" err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InsightOut</a:t>
            </a:r>
            <a:endParaRPr lang="en-US" altLang="ko-KR" sz="18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18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965491F-0D54-4597-A316-A02FDFA25D8F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C92375-5372-2945-A821-66B3DB2D4CB6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B32D6-3F3A-5848-B756-194E702594C4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BBE831B-932F-3746-A0A3-78B14523D405}"/>
              </a:ext>
            </a:extLst>
          </p:cNvPr>
          <p:cNvSpPr/>
          <p:nvPr/>
        </p:nvSpPr>
        <p:spPr>
          <a:xfrm>
            <a:off x="283922" y="274651"/>
            <a:ext cx="754144" cy="754144"/>
          </a:xfrm>
          <a:prstGeom prst="ellipse">
            <a:avLst/>
          </a:prstGeom>
          <a:noFill/>
          <a:ln w="889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0">
            <a:extLst>
              <a:ext uri="{FF2B5EF4-FFF2-40B4-BE49-F238E27FC236}">
                <a16:creationId xmlns:a16="http://schemas.microsoft.com/office/drawing/2014/main" id="{D4237A14-2816-4146-89E5-AB54E9CD541B}"/>
              </a:ext>
            </a:extLst>
          </p:cNvPr>
          <p:cNvSpPr/>
          <p:nvPr/>
        </p:nvSpPr>
        <p:spPr>
          <a:xfrm flipV="1">
            <a:off x="662651" y="651331"/>
            <a:ext cx="377326" cy="377302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solidFill>
            <a:srgbClr val="024B80"/>
          </a:solidFill>
          <a:ln w="889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CA609-AA47-3841-BE2F-0DD364C2F42D}"/>
              </a:ext>
            </a:extLst>
          </p:cNvPr>
          <p:cNvSpPr txBox="1"/>
          <p:nvPr/>
        </p:nvSpPr>
        <p:spPr>
          <a:xfrm>
            <a:off x="1117155" y="610305"/>
            <a:ext cx="10790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탐색적 데이터 분석 및 시각화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EDA)</a:t>
            </a:r>
          </a:p>
          <a:p>
            <a:endParaRPr lang="en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2E024-25CB-C045-AD0B-D104A379353B}"/>
              </a:ext>
            </a:extLst>
          </p:cNvPr>
          <p:cNvSpPr txBox="1"/>
          <p:nvPr/>
        </p:nvSpPr>
        <p:spPr>
          <a:xfrm>
            <a:off x="1164259" y="327193"/>
            <a:ext cx="467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취합 및 분석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E90DB-3AED-6748-9C4A-30C08FDEBEF2}"/>
              </a:ext>
            </a:extLst>
          </p:cNvPr>
          <p:cNvSpPr/>
          <p:nvPr/>
        </p:nvSpPr>
        <p:spPr>
          <a:xfrm>
            <a:off x="5527122" y="2826906"/>
            <a:ext cx="3661142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B9FDBA-78DF-F64B-A252-758EFBED37B1}"/>
              </a:ext>
            </a:extLst>
          </p:cNvPr>
          <p:cNvSpPr txBox="1"/>
          <p:nvPr/>
        </p:nvSpPr>
        <p:spPr>
          <a:xfrm>
            <a:off x="915377" y="1725821"/>
            <a:ext cx="7519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NS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SHOP+ 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 데이터 </a:t>
            </a:r>
            <a:endParaRPr lang="ko-Kore-KR" altLang="ko-Kore-KR" sz="2400" kern="100" dirty="0"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85E171F-8C60-B548-BC80-945B9F33CA34}"/>
              </a:ext>
            </a:extLst>
          </p:cNvPr>
          <p:cNvSpPr/>
          <p:nvPr/>
        </p:nvSpPr>
        <p:spPr>
          <a:xfrm flipH="1">
            <a:off x="1113016" y="1855833"/>
            <a:ext cx="125922" cy="126531"/>
          </a:xfrm>
          <a:prstGeom prst="ellipse">
            <a:avLst/>
          </a:prstGeom>
          <a:solidFill>
            <a:srgbClr val="024B8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09699C-5A9D-9E4A-B12F-4BCC23DB5771}"/>
              </a:ext>
            </a:extLst>
          </p:cNvPr>
          <p:cNvSpPr/>
          <p:nvPr/>
        </p:nvSpPr>
        <p:spPr>
          <a:xfrm>
            <a:off x="322229" y="2310124"/>
            <a:ext cx="6096000" cy="7834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ko-KR" altLang="ko-Kore-KR" kern="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굴림" panose="020B0600000101010101" pitchFamily="34" charset="-127"/>
              </a:rPr>
              <a:t>프로그램별</a:t>
            </a:r>
            <a:r>
              <a:rPr lang="ko-KR" altLang="ko-Kore-KR" kern="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굴림" panose="020B0600000101010101" pitchFamily="34" charset="-127"/>
              </a:rPr>
              <a:t> 매출실적 데이터</a:t>
            </a:r>
            <a:endParaRPr lang="en-US" altLang="ko-KR" kern="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굴림" panose="020B0600000101010101" pitchFamily="34" charset="-127"/>
            </a:endParaRPr>
          </a:p>
          <a:p>
            <a:pPr algn="ctr" fontAlgn="base" latinLnBrk="0">
              <a:lnSpc>
                <a:spcPct val="130000"/>
              </a:lnSpc>
            </a:pPr>
            <a:r>
              <a:rPr lang="en-US" altLang="ko-Kore-KR" kern="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굴림" panose="020B0600000101010101" pitchFamily="34" charset="-127"/>
              </a:rPr>
              <a:t>2019</a:t>
            </a:r>
            <a:r>
              <a:rPr lang="ko-KR" altLang="ko-Kore-KR" kern="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굴림" panose="020B0600000101010101" pitchFamily="34" charset="-127"/>
              </a:rPr>
              <a:t>년 </a:t>
            </a:r>
            <a:r>
              <a:rPr lang="en-US" altLang="ko-Kore-KR" kern="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굴림" panose="020B0600000101010101" pitchFamily="34" charset="-127"/>
              </a:rPr>
              <a:t>(2019.01.01~ 2019.12.31)</a:t>
            </a:r>
            <a:r>
              <a:rPr lang="ko-KR" altLang="ko-Kore-KR" kern="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굴림" panose="020B0600000101010101" pitchFamily="34" charset="-127"/>
              </a:rPr>
              <a:t> </a:t>
            </a:r>
            <a:endParaRPr lang="ko-Kore-KR" altLang="ko-Kore-KR" kern="100" dirty="0"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F840FA-25E1-564A-B83E-8DE81EE31103}"/>
              </a:ext>
            </a:extLst>
          </p:cNvPr>
          <p:cNvSpPr/>
          <p:nvPr/>
        </p:nvSpPr>
        <p:spPr>
          <a:xfrm>
            <a:off x="5385542" y="2275820"/>
            <a:ext cx="6096000" cy="7864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ko-KR" altLang="ko-Kore-KR" kern="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굴림" panose="020B0600000101010101" pitchFamily="34" charset="-127"/>
              </a:rPr>
              <a:t>요일별</a:t>
            </a:r>
            <a:r>
              <a:rPr lang="en-US" altLang="ko-Kore-KR" kern="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굴림" panose="020B0600000101010101" pitchFamily="34" charset="-127"/>
              </a:rPr>
              <a:t>/</a:t>
            </a:r>
            <a:r>
              <a:rPr lang="ko-KR" altLang="ko-Kore-KR" kern="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굴림" panose="020B0600000101010101" pitchFamily="34" charset="-127"/>
              </a:rPr>
              <a:t>시간대별 </a:t>
            </a:r>
            <a:r>
              <a:rPr lang="ko-KR" altLang="ko-Kore-KR" kern="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굴림" panose="020B0600000101010101" pitchFamily="34" charset="-127"/>
              </a:rPr>
              <a:t>분단위</a:t>
            </a:r>
            <a:r>
              <a:rPr lang="ko-KR" altLang="ko-Kore-KR" kern="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굴림" panose="020B0600000101010101" pitchFamily="34" charset="-127"/>
              </a:rPr>
              <a:t> 시청률 데이터</a:t>
            </a:r>
            <a:r>
              <a:rPr lang="en-US" altLang="ko-Kore-KR" kern="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굴림" panose="020B0600000101010101" pitchFamily="34" charset="-127"/>
              </a:rPr>
              <a:t> (</a:t>
            </a:r>
            <a:r>
              <a:rPr lang="ko-KR" altLang="ko-Kore-KR" kern="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굴림" panose="020B0600000101010101" pitchFamily="34" charset="-127"/>
              </a:rPr>
              <a:t>단위</a:t>
            </a:r>
            <a:r>
              <a:rPr lang="en-US" altLang="ko-Kore-KR" kern="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굴림" panose="020B0600000101010101" pitchFamily="34" charset="-127"/>
              </a:rPr>
              <a:t> %) </a:t>
            </a:r>
          </a:p>
          <a:p>
            <a:pPr algn="ctr" fontAlgn="base" latinLnBrk="0">
              <a:lnSpc>
                <a:spcPct val="130000"/>
              </a:lnSpc>
            </a:pPr>
            <a:r>
              <a:rPr lang="en-US" altLang="ko-Kore-KR" kern="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굴림" panose="020B0600000101010101" pitchFamily="34" charset="-127"/>
              </a:rPr>
              <a:t>2019</a:t>
            </a:r>
            <a:r>
              <a:rPr lang="ko-KR" altLang="ko-Kore-KR" kern="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굴림" panose="020B0600000101010101" pitchFamily="34" charset="-127"/>
              </a:rPr>
              <a:t>년 </a:t>
            </a:r>
            <a:r>
              <a:rPr lang="en-US" altLang="ko-Kore-KR" kern="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굴림" panose="020B0600000101010101" pitchFamily="34" charset="-127"/>
              </a:rPr>
              <a:t>(2019.01.01 ~ 2020.01.01)</a:t>
            </a:r>
            <a:endParaRPr lang="ko-Kore-KR" altLang="ko-Kore-KR" kern="100" dirty="0"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2D5BD90-44C4-BB46-977D-68E38174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177" y="3273633"/>
            <a:ext cx="3844729" cy="297406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F9C6291-2C80-7E40-BC50-3338B08DC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732" y="3256392"/>
            <a:ext cx="4292994" cy="2991303"/>
          </a:xfrm>
          <a:prstGeom prst="rect">
            <a:avLst/>
          </a:prstGeom>
        </p:spPr>
      </p:pic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BE125CEF-3953-8144-A10F-C50039E09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936109"/>
              </p:ext>
            </p:extLst>
          </p:nvPr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822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965491F-0D54-4597-A316-A02FDFA25D8F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C92375-5372-2945-A821-66B3DB2D4CB6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B32D6-3F3A-5848-B756-194E702594C4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BBE831B-932F-3746-A0A3-78B14523D405}"/>
              </a:ext>
            </a:extLst>
          </p:cNvPr>
          <p:cNvSpPr/>
          <p:nvPr/>
        </p:nvSpPr>
        <p:spPr>
          <a:xfrm>
            <a:off x="283922" y="274651"/>
            <a:ext cx="754144" cy="754144"/>
          </a:xfrm>
          <a:prstGeom prst="ellipse">
            <a:avLst/>
          </a:prstGeom>
          <a:noFill/>
          <a:ln w="889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0">
            <a:extLst>
              <a:ext uri="{FF2B5EF4-FFF2-40B4-BE49-F238E27FC236}">
                <a16:creationId xmlns:a16="http://schemas.microsoft.com/office/drawing/2014/main" id="{D4237A14-2816-4146-89E5-AB54E9CD541B}"/>
              </a:ext>
            </a:extLst>
          </p:cNvPr>
          <p:cNvSpPr/>
          <p:nvPr/>
        </p:nvSpPr>
        <p:spPr>
          <a:xfrm flipV="1">
            <a:off x="662651" y="651331"/>
            <a:ext cx="377326" cy="377302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solidFill>
            <a:srgbClr val="024B80"/>
          </a:solidFill>
          <a:ln w="889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CA609-AA47-3841-BE2F-0DD364C2F42D}"/>
              </a:ext>
            </a:extLst>
          </p:cNvPr>
          <p:cNvSpPr txBox="1"/>
          <p:nvPr/>
        </p:nvSpPr>
        <p:spPr>
          <a:xfrm>
            <a:off x="1117155" y="610305"/>
            <a:ext cx="10790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탐색적 데이터 분석 및 시각화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EDA)</a:t>
            </a:r>
          </a:p>
          <a:p>
            <a:endParaRPr lang="en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2E024-25CB-C045-AD0B-D104A379353B}"/>
              </a:ext>
            </a:extLst>
          </p:cNvPr>
          <p:cNvSpPr txBox="1"/>
          <p:nvPr/>
        </p:nvSpPr>
        <p:spPr>
          <a:xfrm>
            <a:off x="1164259" y="327193"/>
            <a:ext cx="467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취합 및 분석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E90DB-3AED-6748-9C4A-30C08FDEBEF2}"/>
              </a:ext>
            </a:extLst>
          </p:cNvPr>
          <p:cNvSpPr/>
          <p:nvPr/>
        </p:nvSpPr>
        <p:spPr>
          <a:xfrm>
            <a:off x="5527122" y="2826906"/>
            <a:ext cx="3661142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CB6D3F-B2F2-4344-BEA0-D9F342B12939}"/>
              </a:ext>
            </a:extLst>
          </p:cNvPr>
          <p:cNvSpPr txBox="1"/>
          <p:nvPr/>
        </p:nvSpPr>
        <p:spPr>
          <a:xfrm>
            <a:off x="1265440" y="1736195"/>
            <a:ext cx="7519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시청률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매출액에 따른 프라임 타임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EA10AD-80A4-F349-8624-D4EEA3CE8171}"/>
              </a:ext>
            </a:extLst>
          </p:cNvPr>
          <p:cNvSpPr txBox="1"/>
          <p:nvPr/>
        </p:nvSpPr>
        <p:spPr>
          <a:xfrm>
            <a:off x="6677950" y="1736195"/>
            <a:ext cx="7519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판매 단가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264BD10-165C-BE45-847F-700401583D37}"/>
              </a:ext>
            </a:extLst>
          </p:cNvPr>
          <p:cNvSpPr/>
          <p:nvPr/>
        </p:nvSpPr>
        <p:spPr>
          <a:xfrm flipH="1">
            <a:off x="1113016" y="1855833"/>
            <a:ext cx="125922" cy="126531"/>
          </a:xfrm>
          <a:prstGeom prst="ellipse">
            <a:avLst/>
          </a:prstGeom>
          <a:solidFill>
            <a:srgbClr val="024B8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2D59AEB-4796-F24B-A988-49B6532F391A}"/>
              </a:ext>
            </a:extLst>
          </p:cNvPr>
          <p:cNvSpPr/>
          <p:nvPr/>
        </p:nvSpPr>
        <p:spPr>
          <a:xfrm flipH="1">
            <a:off x="6437379" y="1856285"/>
            <a:ext cx="125922" cy="126531"/>
          </a:xfrm>
          <a:prstGeom prst="ellipse">
            <a:avLst/>
          </a:prstGeom>
          <a:solidFill>
            <a:srgbClr val="024B8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83E851-43C2-EF4F-B596-D2066F713001}"/>
              </a:ext>
            </a:extLst>
          </p:cNvPr>
          <p:cNvSpPr/>
          <p:nvPr/>
        </p:nvSpPr>
        <p:spPr>
          <a:xfrm>
            <a:off x="826643" y="4610976"/>
            <a:ext cx="10118448" cy="1401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[</a:t>
            </a:r>
            <a:r>
              <a:rPr lang="ko-KR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평일</a:t>
            </a:r>
            <a:r>
              <a:rPr lang="en-US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] </a:t>
            </a:r>
            <a:r>
              <a:rPr lang="ko-KR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오전 </a:t>
            </a:r>
            <a:r>
              <a:rPr lang="en-US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: 9~11</a:t>
            </a:r>
            <a:r>
              <a:rPr lang="ko-KR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시 </a:t>
            </a:r>
            <a:r>
              <a:rPr lang="en-US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/ </a:t>
            </a:r>
            <a:r>
              <a:rPr lang="ko-KR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오후 </a:t>
            </a:r>
            <a:r>
              <a:rPr lang="en-US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: 16~17</a:t>
            </a:r>
            <a:r>
              <a:rPr lang="ko-KR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시 </a:t>
            </a:r>
            <a:r>
              <a:rPr lang="en-US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/ </a:t>
            </a:r>
            <a:r>
              <a:rPr lang="ko-KR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저녁 </a:t>
            </a:r>
            <a:r>
              <a:rPr lang="en-US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: 20~22</a:t>
            </a:r>
            <a:r>
              <a:rPr lang="ko-KR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시</a:t>
            </a:r>
            <a:r>
              <a:rPr lang="en-US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 </a:t>
            </a:r>
            <a:endParaRPr lang="ko-Kore-KR" altLang="ko-Kore-KR" sz="1600" kern="100" dirty="0"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pPr algn="just"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[</a:t>
            </a:r>
            <a:r>
              <a:rPr lang="ko-KR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주말</a:t>
            </a:r>
            <a:r>
              <a:rPr lang="en-US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] </a:t>
            </a:r>
            <a:r>
              <a:rPr lang="ko-KR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오전 </a:t>
            </a:r>
            <a:r>
              <a:rPr lang="en-US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: 8~11</a:t>
            </a:r>
            <a:r>
              <a:rPr lang="ko-KR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시 </a:t>
            </a:r>
            <a:r>
              <a:rPr lang="en-US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/ </a:t>
            </a:r>
            <a:r>
              <a:rPr lang="ko-KR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오후 </a:t>
            </a:r>
            <a:r>
              <a:rPr lang="en-US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: 13~17</a:t>
            </a:r>
            <a:r>
              <a:rPr lang="ko-KR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시 </a:t>
            </a:r>
            <a:r>
              <a:rPr lang="en-US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/ </a:t>
            </a:r>
            <a:r>
              <a:rPr lang="ko-KR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저녁 </a:t>
            </a:r>
            <a:r>
              <a:rPr lang="en-US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: 21~22</a:t>
            </a:r>
            <a:r>
              <a:rPr lang="ko-KR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시</a:t>
            </a:r>
            <a:endParaRPr lang="en-US" altLang="ko-KR" sz="16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pPr algn="just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500" kern="100" dirty="0">
                <a:solidFill>
                  <a:srgbClr val="000000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 </a:t>
            </a:r>
            <a:endParaRPr lang="en-US" altLang="ko-Kore-KR" sz="400" kern="100" dirty="0">
              <a:solidFill>
                <a:srgbClr val="000000"/>
              </a:solidFill>
              <a:effectLst/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pPr marL="285750" indent="-285750" algn="just" fontAlgn="base">
              <a:lnSpc>
                <a:spcPct val="115000"/>
              </a:lnSpc>
              <a:spcAft>
                <a:spcPts val="1000"/>
              </a:spcAft>
              <a:buFont typeface="Wingdings" pitchFamily="2" charset="2"/>
              <a:buChar char="è"/>
            </a:pP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평일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, 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저녁 내에서 오전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, 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오후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, 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저녁의  </a:t>
            </a:r>
            <a:r>
              <a:rPr lang="ko-KR" altLang="en-US" sz="1600" kern="1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프라임타임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 시각 그룹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,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 나머지 시간 그룹으로 총 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4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개의 </a:t>
            </a:r>
            <a:r>
              <a:rPr lang="ko-KR" altLang="en-US" sz="1600" kern="1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명목형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 범주 생성 </a:t>
            </a:r>
            <a:endParaRPr lang="ko-Kore-KR" altLang="ko-Kore-KR" sz="1600" kern="100" dirty="0">
              <a:effectLst/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BC6E25E-D642-3B4B-852C-06C04D8BBDAC}"/>
              </a:ext>
            </a:extLst>
          </p:cNvPr>
          <p:cNvGrpSpPr/>
          <p:nvPr/>
        </p:nvGrpSpPr>
        <p:grpSpPr>
          <a:xfrm>
            <a:off x="797544" y="2718176"/>
            <a:ext cx="5095002" cy="1761317"/>
            <a:chOff x="0" y="0"/>
            <a:chExt cx="11734800" cy="426720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5C501F5-641E-AC47-B521-7C2DDED00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734800" cy="4267200"/>
            </a:xfrm>
            <a:prstGeom prst="rect">
              <a:avLst/>
            </a:prstGeom>
          </p:spPr>
        </p:pic>
        <p:cxnSp>
          <p:nvCxnSpPr>
            <p:cNvPr id="35" name="직선 연결선 27">
              <a:extLst>
                <a:ext uri="{FF2B5EF4-FFF2-40B4-BE49-F238E27FC236}">
                  <a16:creationId xmlns:a16="http://schemas.microsoft.com/office/drawing/2014/main" id="{E0EA2986-9490-7142-A6F3-EF95E21C9B41}"/>
                </a:ext>
              </a:extLst>
            </p:cNvPr>
            <p:cNvCxnSpPr/>
            <p:nvPr/>
          </p:nvCxnSpPr>
          <p:spPr>
            <a:xfrm>
              <a:off x="253434" y="1796407"/>
              <a:ext cx="5205046" cy="879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28">
              <a:extLst>
                <a:ext uri="{FF2B5EF4-FFF2-40B4-BE49-F238E27FC236}">
                  <a16:creationId xmlns:a16="http://schemas.microsoft.com/office/drawing/2014/main" id="{A5F3C429-ED15-6641-8968-BA2E27198D72}"/>
                </a:ext>
              </a:extLst>
            </p:cNvPr>
            <p:cNvCxnSpPr/>
            <p:nvPr/>
          </p:nvCxnSpPr>
          <p:spPr>
            <a:xfrm>
              <a:off x="6444684" y="1386832"/>
              <a:ext cx="5205046" cy="879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E27A89F-4EC4-ED44-B6F0-A165DB0E2904}"/>
                </a:ext>
              </a:extLst>
            </p:cNvPr>
            <p:cNvSpPr/>
            <p:nvPr/>
          </p:nvSpPr>
          <p:spPr>
            <a:xfrm>
              <a:off x="1448092" y="1512122"/>
              <a:ext cx="749176" cy="2295525"/>
            </a:xfrm>
            <a:prstGeom prst="rect">
              <a:avLst/>
            </a:prstGeom>
            <a:noFill/>
            <a:ln w="444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48EC286-7CDD-4046-8FF0-0732638F3537}"/>
                </a:ext>
              </a:extLst>
            </p:cNvPr>
            <p:cNvSpPr/>
            <p:nvPr/>
          </p:nvSpPr>
          <p:spPr>
            <a:xfrm>
              <a:off x="2978318" y="1254947"/>
              <a:ext cx="696058" cy="2552700"/>
            </a:xfrm>
            <a:prstGeom prst="rect">
              <a:avLst/>
            </a:prstGeom>
            <a:noFill/>
            <a:ln w="444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510C316-540F-E34F-AADD-E4ED201B823E}"/>
                </a:ext>
              </a:extLst>
            </p:cNvPr>
            <p:cNvSpPr/>
            <p:nvPr/>
          </p:nvSpPr>
          <p:spPr>
            <a:xfrm>
              <a:off x="4218399" y="350072"/>
              <a:ext cx="696058" cy="3457575"/>
            </a:xfrm>
            <a:prstGeom prst="rect">
              <a:avLst/>
            </a:prstGeom>
            <a:noFill/>
            <a:ln w="444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2130017-5733-9746-B047-D79E4562436A}"/>
                </a:ext>
              </a:extLst>
            </p:cNvPr>
            <p:cNvSpPr/>
            <p:nvPr/>
          </p:nvSpPr>
          <p:spPr>
            <a:xfrm>
              <a:off x="7456898" y="721547"/>
              <a:ext cx="979899" cy="3086100"/>
            </a:xfrm>
            <a:prstGeom prst="rect">
              <a:avLst/>
            </a:prstGeom>
            <a:noFill/>
            <a:ln w="444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276AECD-D94C-8445-82DB-51A3651DE120}"/>
                </a:ext>
              </a:extLst>
            </p:cNvPr>
            <p:cNvSpPr/>
            <p:nvPr/>
          </p:nvSpPr>
          <p:spPr>
            <a:xfrm>
              <a:off x="8699177" y="350072"/>
              <a:ext cx="1194289" cy="3457575"/>
            </a:xfrm>
            <a:prstGeom prst="rect">
              <a:avLst/>
            </a:prstGeom>
            <a:noFill/>
            <a:ln w="444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A85F4BF-C623-6342-93FD-F50C5139D89D}"/>
                </a:ext>
              </a:extLst>
            </p:cNvPr>
            <p:cNvSpPr/>
            <p:nvPr/>
          </p:nvSpPr>
          <p:spPr>
            <a:xfrm>
              <a:off x="10648179" y="350071"/>
              <a:ext cx="493064" cy="3457575"/>
            </a:xfrm>
            <a:prstGeom prst="rect">
              <a:avLst/>
            </a:prstGeom>
            <a:noFill/>
            <a:ln w="444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D71E743-6FAF-774B-BC20-8DB2E3062638}"/>
              </a:ext>
            </a:extLst>
          </p:cNvPr>
          <p:cNvGrpSpPr/>
          <p:nvPr/>
        </p:nvGrpSpPr>
        <p:grpSpPr>
          <a:xfrm>
            <a:off x="6402430" y="2663141"/>
            <a:ext cx="4649817" cy="1761317"/>
            <a:chOff x="0" y="0"/>
            <a:chExt cx="11734800" cy="5104658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99DFCEC-15F8-FA43-A785-7BBD3DA1A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45" b="1825"/>
            <a:stretch/>
          </p:blipFill>
          <p:spPr>
            <a:xfrm>
              <a:off x="0" y="0"/>
              <a:ext cx="11734800" cy="5104658"/>
            </a:xfrm>
            <a:prstGeom prst="rect">
              <a:avLst/>
            </a:prstGeom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E38A9C7-21D0-4F49-B8C7-E32D9101E084}"/>
                </a:ext>
              </a:extLst>
            </p:cNvPr>
            <p:cNvSpPr/>
            <p:nvPr/>
          </p:nvSpPr>
          <p:spPr>
            <a:xfrm>
              <a:off x="543658" y="582400"/>
              <a:ext cx="940777" cy="1204546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B7DAA34-EDDF-9844-9398-16DFC224C740}"/>
                </a:ext>
              </a:extLst>
            </p:cNvPr>
            <p:cNvSpPr/>
            <p:nvPr/>
          </p:nvSpPr>
          <p:spPr>
            <a:xfrm>
              <a:off x="6563458" y="759339"/>
              <a:ext cx="940777" cy="1204546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959DEBC-168D-0049-ABBA-FA1B96757B20}"/>
                </a:ext>
              </a:extLst>
            </p:cNvPr>
            <p:cNvSpPr/>
            <p:nvPr/>
          </p:nvSpPr>
          <p:spPr>
            <a:xfrm>
              <a:off x="115225" y="976824"/>
              <a:ext cx="408459" cy="322365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DA595BC5-7695-684A-A01F-89AEFEB3FBD6}"/>
                </a:ext>
              </a:extLst>
            </p:cNvPr>
            <p:cNvSpPr/>
            <p:nvPr/>
          </p:nvSpPr>
          <p:spPr>
            <a:xfrm>
              <a:off x="6154999" y="976823"/>
              <a:ext cx="408459" cy="322365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AB9E93C-E549-0041-9515-2045B80CA7F7}"/>
                </a:ext>
              </a:extLst>
            </p:cNvPr>
            <p:cNvSpPr/>
            <p:nvPr/>
          </p:nvSpPr>
          <p:spPr>
            <a:xfrm>
              <a:off x="8991600" y="3057525"/>
              <a:ext cx="1295400" cy="8763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B7E0F1-F120-CD47-8724-BE0C270EAF60}"/>
                </a:ext>
              </a:extLst>
            </p:cNvPr>
            <p:cNvSpPr/>
            <p:nvPr/>
          </p:nvSpPr>
          <p:spPr>
            <a:xfrm>
              <a:off x="4748213" y="1184673"/>
              <a:ext cx="940777" cy="1204546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2350C79-7857-7747-BF6C-FDF84A3DDEED}"/>
                </a:ext>
              </a:extLst>
            </p:cNvPr>
            <p:cNvSpPr/>
            <p:nvPr/>
          </p:nvSpPr>
          <p:spPr>
            <a:xfrm>
              <a:off x="10794023" y="1184673"/>
              <a:ext cx="940777" cy="1204546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09773D0A-5B34-A746-B84A-3F1E9DD6599A}"/>
                </a:ext>
              </a:extLst>
            </p:cNvPr>
            <p:cNvSpPr/>
            <p:nvPr/>
          </p:nvSpPr>
          <p:spPr>
            <a:xfrm>
              <a:off x="2952750" y="3295650"/>
              <a:ext cx="1295400" cy="8763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CAF0EE-562A-1C49-A418-EDC518E810DD}"/>
              </a:ext>
            </a:extLst>
          </p:cNvPr>
          <p:cNvSpPr/>
          <p:nvPr/>
        </p:nvSpPr>
        <p:spPr>
          <a:xfrm>
            <a:off x="6140264" y="4579325"/>
            <a:ext cx="6096000" cy="7834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lang="ko-KR" altLang="en-US" sz="1600" dirty="0"/>
              <a:t>평일과 휴일</a:t>
            </a:r>
            <a:r>
              <a:rPr lang="en-US" altLang="ko-KR" sz="1600" dirty="0"/>
              <a:t>(</a:t>
            </a:r>
            <a:r>
              <a:rPr lang="ko-KR" altLang="en-US" sz="1600" dirty="0"/>
              <a:t>주말</a:t>
            </a:r>
            <a:r>
              <a:rPr lang="en-US" altLang="ko-KR" sz="1600" dirty="0"/>
              <a:t>+</a:t>
            </a:r>
            <a:r>
              <a:rPr lang="ko-KR" altLang="en-US" sz="1600" dirty="0"/>
              <a:t>공휴일</a:t>
            </a:r>
            <a:r>
              <a:rPr lang="en-US" altLang="ko-KR" sz="1600" dirty="0"/>
              <a:t>) </a:t>
            </a:r>
            <a:r>
              <a:rPr lang="ko-KR" altLang="en-US" sz="1600" dirty="0" err="1"/>
              <a:t>방송상품의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판매단가에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   큰 차이를 보여 이를 반영한 </a:t>
            </a:r>
            <a:r>
              <a:rPr lang="ko-KR" altLang="en-US" sz="1600" dirty="0" err="1"/>
              <a:t>명목형</a:t>
            </a:r>
            <a:r>
              <a:rPr lang="ko-KR" altLang="en-US" sz="1600" dirty="0"/>
              <a:t> 변수를 생성</a:t>
            </a:r>
            <a:r>
              <a:rPr lang="en-US" altLang="ko-KR" sz="1600" dirty="0"/>
              <a:t>. 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641E77E6-61AE-A443-A935-61728FB17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707566"/>
              </p:ext>
            </p:extLst>
          </p:nvPr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853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965491F-0D54-4597-A316-A02FDFA25D8F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C92375-5372-2945-A821-66B3DB2D4CB6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B32D6-3F3A-5848-B756-194E702594C4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BBE831B-932F-3746-A0A3-78B14523D405}"/>
              </a:ext>
            </a:extLst>
          </p:cNvPr>
          <p:cNvSpPr/>
          <p:nvPr/>
        </p:nvSpPr>
        <p:spPr>
          <a:xfrm>
            <a:off x="283922" y="274651"/>
            <a:ext cx="754144" cy="754144"/>
          </a:xfrm>
          <a:prstGeom prst="ellipse">
            <a:avLst/>
          </a:prstGeom>
          <a:noFill/>
          <a:ln w="889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0">
            <a:extLst>
              <a:ext uri="{FF2B5EF4-FFF2-40B4-BE49-F238E27FC236}">
                <a16:creationId xmlns:a16="http://schemas.microsoft.com/office/drawing/2014/main" id="{D4237A14-2816-4146-89E5-AB54E9CD541B}"/>
              </a:ext>
            </a:extLst>
          </p:cNvPr>
          <p:cNvSpPr/>
          <p:nvPr/>
        </p:nvSpPr>
        <p:spPr>
          <a:xfrm flipV="1">
            <a:off x="662651" y="651331"/>
            <a:ext cx="377326" cy="377302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solidFill>
            <a:srgbClr val="024B80"/>
          </a:solidFill>
          <a:ln w="889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CA609-AA47-3841-BE2F-0DD364C2F42D}"/>
              </a:ext>
            </a:extLst>
          </p:cNvPr>
          <p:cNvSpPr txBox="1"/>
          <p:nvPr/>
        </p:nvSpPr>
        <p:spPr>
          <a:xfrm>
            <a:off x="1117155" y="610305"/>
            <a:ext cx="10790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탐색적 데이터 분석 및 시각화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EDA)</a:t>
            </a:r>
          </a:p>
          <a:p>
            <a:endParaRPr lang="en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2E024-25CB-C045-AD0B-D104A379353B}"/>
              </a:ext>
            </a:extLst>
          </p:cNvPr>
          <p:cNvSpPr txBox="1"/>
          <p:nvPr/>
        </p:nvSpPr>
        <p:spPr>
          <a:xfrm>
            <a:off x="1164259" y="327193"/>
            <a:ext cx="467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취합 및 분석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E90DB-3AED-6748-9C4A-30C08FDEBEF2}"/>
              </a:ext>
            </a:extLst>
          </p:cNvPr>
          <p:cNvSpPr/>
          <p:nvPr/>
        </p:nvSpPr>
        <p:spPr>
          <a:xfrm>
            <a:off x="5527122" y="2826906"/>
            <a:ext cx="3661142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2754327-B7D1-D94A-BC24-74D1C95465F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5" t="8660" r="8087" b="5597"/>
          <a:stretch/>
        </p:blipFill>
        <p:spPr bwMode="auto">
          <a:xfrm>
            <a:off x="1621673" y="2339035"/>
            <a:ext cx="4156952" cy="22456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B9FDBA-78DF-F64B-A252-758EFBED37B1}"/>
              </a:ext>
            </a:extLst>
          </p:cNvPr>
          <p:cNvSpPr txBox="1"/>
          <p:nvPr/>
        </p:nvSpPr>
        <p:spPr>
          <a:xfrm>
            <a:off x="915377" y="1725821"/>
            <a:ext cx="7519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2020.06 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예측 데이터 탐색 </a:t>
            </a:r>
            <a:endParaRPr lang="ko-Kore-KR" altLang="ko-Kore-KR" sz="2400" kern="100" dirty="0"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980929D-FA8E-BC43-ABCB-78E1EA807A3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19" y="2339035"/>
            <a:ext cx="3807494" cy="222335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D1FDE1-8A64-2945-8A00-46DA829F904C}"/>
              </a:ext>
            </a:extLst>
          </p:cNvPr>
          <p:cNvSpPr/>
          <p:nvPr/>
        </p:nvSpPr>
        <p:spPr>
          <a:xfrm>
            <a:off x="1023335" y="4797718"/>
            <a:ext cx="11966155" cy="2007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ko-KR" altLang="en-US" sz="1600" kern="1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단위시간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(20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분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) </a:t>
            </a:r>
            <a:r>
              <a:rPr lang="ko-KR" altLang="en-US" sz="1600" kern="1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편성개수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기준으로 가전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농수축이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상위권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생활용품과 속옷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잡화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주방이 중간을 차지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특히 가전 부문은 이른 더위에 맞게 냉장고와 에어컨을 집중적으로 개수를 늘려 </a:t>
            </a:r>
            <a:endParaRPr lang="en-US" altLang="ko-KR" sz="16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  <a:tabLst>
                <a:tab pos="308610" algn="l"/>
              </a:tabLst>
            </a:pP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     평일의 경우 오후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저녁 프라임 타임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휴일의 경우 오전과 저녁 프라임 타임에 적극 편성한 것을 파악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ko-KR" altLang="en-US" sz="1600" kern="1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단위가격이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높은 가전부문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다수 편성된 </a:t>
            </a:r>
            <a:r>
              <a:rPr lang="ko-KR" altLang="en-US" sz="1600" kern="1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농수축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생활용품 부문 상품의 정확한 예측이 가능한 모델이 필요</a:t>
            </a:r>
            <a:endParaRPr lang="en-US" altLang="ko-KR" sz="16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  <a:tabLst>
                <a:tab pos="308610" algn="l"/>
              </a:tabLst>
            </a:pPr>
            <a:endParaRPr lang="en-US" altLang="ko-KR" sz="16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85E171F-8C60-B548-BC80-945B9F33CA34}"/>
              </a:ext>
            </a:extLst>
          </p:cNvPr>
          <p:cNvSpPr/>
          <p:nvPr/>
        </p:nvSpPr>
        <p:spPr>
          <a:xfrm flipH="1">
            <a:off x="1113016" y="1855833"/>
            <a:ext cx="125922" cy="126531"/>
          </a:xfrm>
          <a:prstGeom prst="ellipse">
            <a:avLst/>
          </a:prstGeom>
          <a:solidFill>
            <a:srgbClr val="024B8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678C521-3A77-8246-9F89-ADF7B9DCA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707566"/>
              </p:ext>
            </p:extLst>
          </p:nvPr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27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965491F-0D54-4597-A316-A02FDFA25D8F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C92375-5372-2945-A821-66B3DB2D4CB6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B32D6-3F3A-5848-B756-194E702594C4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BBE831B-932F-3746-A0A3-78B14523D405}"/>
              </a:ext>
            </a:extLst>
          </p:cNvPr>
          <p:cNvSpPr/>
          <p:nvPr/>
        </p:nvSpPr>
        <p:spPr>
          <a:xfrm>
            <a:off x="283922" y="274651"/>
            <a:ext cx="754144" cy="754144"/>
          </a:xfrm>
          <a:prstGeom prst="ellipse">
            <a:avLst/>
          </a:prstGeom>
          <a:noFill/>
          <a:ln w="889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0">
            <a:extLst>
              <a:ext uri="{FF2B5EF4-FFF2-40B4-BE49-F238E27FC236}">
                <a16:creationId xmlns:a16="http://schemas.microsoft.com/office/drawing/2014/main" id="{D4237A14-2816-4146-89E5-AB54E9CD541B}"/>
              </a:ext>
            </a:extLst>
          </p:cNvPr>
          <p:cNvSpPr/>
          <p:nvPr/>
        </p:nvSpPr>
        <p:spPr>
          <a:xfrm flipV="1">
            <a:off x="662651" y="651331"/>
            <a:ext cx="377326" cy="377302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solidFill>
            <a:srgbClr val="024B80"/>
          </a:solidFill>
          <a:ln w="889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CA609-AA47-3841-BE2F-0DD364C2F42D}"/>
              </a:ext>
            </a:extLst>
          </p:cNvPr>
          <p:cNvSpPr txBox="1"/>
          <p:nvPr/>
        </p:nvSpPr>
        <p:spPr>
          <a:xfrm>
            <a:off x="1117155" y="610305"/>
            <a:ext cx="10790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탐색적 데이터 분석 및 시각화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EDA)</a:t>
            </a:r>
          </a:p>
          <a:p>
            <a:endParaRPr lang="en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2E024-25CB-C045-AD0B-D104A379353B}"/>
              </a:ext>
            </a:extLst>
          </p:cNvPr>
          <p:cNvSpPr txBox="1"/>
          <p:nvPr/>
        </p:nvSpPr>
        <p:spPr>
          <a:xfrm>
            <a:off x="1164259" y="327193"/>
            <a:ext cx="467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취합 및 분석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E90DB-3AED-6748-9C4A-30C08FDEBEF2}"/>
              </a:ext>
            </a:extLst>
          </p:cNvPr>
          <p:cNvSpPr/>
          <p:nvPr/>
        </p:nvSpPr>
        <p:spPr>
          <a:xfrm>
            <a:off x="5527122" y="2826906"/>
            <a:ext cx="3661142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B9FDBA-78DF-F64B-A252-758EFBED37B1}"/>
              </a:ext>
            </a:extLst>
          </p:cNvPr>
          <p:cNvSpPr txBox="1"/>
          <p:nvPr/>
        </p:nvSpPr>
        <p:spPr>
          <a:xfrm>
            <a:off x="915377" y="1725821"/>
            <a:ext cx="7519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해당 분석 문제에 대한 결론과 접근 전략</a:t>
            </a:r>
            <a:endParaRPr lang="ko-Kore-KR" altLang="ko-Kore-KR" sz="2400" kern="100" dirty="0"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D1FDE1-8A64-2945-8A00-46DA829F904C}"/>
              </a:ext>
            </a:extLst>
          </p:cNvPr>
          <p:cNvSpPr/>
          <p:nvPr/>
        </p:nvSpPr>
        <p:spPr>
          <a:xfrm>
            <a:off x="1038067" y="2390344"/>
            <a:ext cx="10631964" cy="2007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2020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년의 경우 코로나 바이러스로 인해 상품군에 따른 편성비율과 주문량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인기 </a:t>
            </a:r>
            <a:r>
              <a:rPr lang="ko-KR" altLang="en-US" sz="1600" kern="1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상품군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등이 매우 상이하다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endParaRPr lang="en-US" altLang="ko-KR" sz="16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2019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년에 상품 매출과 주문량과 상관관계가 높은 통계자료 이용 시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연속성을 이용한다면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테스트 데이터에 대한 예측 가능</a:t>
            </a:r>
            <a:endParaRPr lang="en-US" altLang="ko-KR" sz="16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endParaRPr lang="en-US" altLang="ko-KR" sz="16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2019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년 데이터에 대한 </a:t>
            </a:r>
            <a:r>
              <a:rPr lang="ko-KR" altLang="en-US" sz="1600" kern="1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과적합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방지</a:t>
            </a:r>
            <a:endParaRPr lang="en-US" altLang="ko-KR" sz="16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85E171F-8C60-B548-BC80-945B9F33CA34}"/>
              </a:ext>
            </a:extLst>
          </p:cNvPr>
          <p:cNvSpPr/>
          <p:nvPr/>
        </p:nvSpPr>
        <p:spPr>
          <a:xfrm flipH="1">
            <a:off x="1113016" y="1855833"/>
            <a:ext cx="125922" cy="126531"/>
          </a:xfrm>
          <a:prstGeom prst="ellipse">
            <a:avLst/>
          </a:prstGeom>
          <a:solidFill>
            <a:srgbClr val="024B8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678C521-3A77-8246-9F89-ADF7B9DCAB21}"/>
              </a:ext>
            </a:extLst>
          </p:cNvPr>
          <p:cNvGraphicFramePr>
            <a:graphicFrameLocks noGrp="1"/>
          </p:cNvGraphicFramePr>
          <p:nvPr/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538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39">
            <a:extLst>
              <a:ext uri="{FF2B5EF4-FFF2-40B4-BE49-F238E27FC236}">
                <a16:creationId xmlns:a16="http://schemas.microsoft.com/office/drawing/2014/main" id="{45900480-B07B-9F4E-8B83-6A71E969ECC9}"/>
              </a:ext>
            </a:extLst>
          </p:cNvPr>
          <p:cNvSpPr/>
          <p:nvPr/>
        </p:nvSpPr>
        <p:spPr>
          <a:xfrm>
            <a:off x="5448300" y="1988034"/>
            <a:ext cx="5903912" cy="3999408"/>
          </a:xfrm>
          <a:prstGeom prst="roundRect">
            <a:avLst>
              <a:gd name="adj" fmla="val 489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FF48A9-5964-204B-A559-FFF225CA491A}"/>
              </a:ext>
            </a:extLst>
          </p:cNvPr>
          <p:cNvSpPr/>
          <p:nvPr/>
        </p:nvSpPr>
        <p:spPr>
          <a:xfrm>
            <a:off x="6089394" y="1690924"/>
            <a:ext cx="1501379" cy="5538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외부 데이터 </a:t>
            </a:r>
            <a:endParaRPr kumimoji="1" lang="ko-Kore-KR" alt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65491F-0D54-4597-A316-A02FDFA25D8F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C92375-5372-2945-A821-66B3DB2D4CB6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B32D6-3F3A-5848-B756-194E702594C4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BBE831B-932F-3746-A0A3-78B14523D405}"/>
              </a:ext>
            </a:extLst>
          </p:cNvPr>
          <p:cNvSpPr/>
          <p:nvPr/>
        </p:nvSpPr>
        <p:spPr>
          <a:xfrm>
            <a:off x="283922" y="274651"/>
            <a:ext cx="754144" cy="754144"/>
          </a:xfrm>
          <a:prstGeom prst="ellipse">
            <a:avLst/>
          </a:prstGeom>
          <a:noFill/>
          <a:ln w="889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0">
            <a:extLst>
              <a:ext uri="{FF2B5EF4-FFF2-40B4-BE49-F238E27FC236}">
                <a16:creationId xmlns:a16="http://schemas.microsoft.com/office/drawing/2014/main" id="{D4237A14-2816-4146-89E5-AB54E9CD541B}"/>
              </a:ext>
            </a:extLst>
          </p:cNvPr>
          <p:cNvSpPr/>
          <p:nvPr/>
        </p:nvSpPr>
        <p:spPr>
          <a:xfrm flipV="1">
            <a:off x="662651" y="651331"/>
            <a:ext cx="377326" cy="377302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solidFill>
            <a:srgbClr val="024B80"/>
          </a:solidFill>
          <a:ln w="889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CA609-AA47-3841-BE2F-0DD364C2F42D}"/>
              </a:ext>
            </a:extLst>
          </p:cNvPr>
          <p:cNvSpPr txBox="1"/>
          <p:nvPr/>
        </p:nvSpPr>
        <p:spPr>
          <a:xfrm>
            <a:off x="1117155" y="610305"/>
            <a:ext cx="1079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전처리 및 통합 데이터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2E024-25CB-C045-AD0B-D104A379353B}"/>
              </a:ext>
            </a:extLst>
          </p:cNvPr>
          <p:cNvSpPr txBox="1"/>
          <p:nvPr/>
        </p:nvSpPr>
        <p:spPr>
          <a:xfrm>
            <a:off x="1164259" y="327193"/>
            <a:ext cx="467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취합 및 분석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C895E77-AA31-AA4C-9759-484629212870}"/>
              </a:ext>
            </a:extLst>
          </p:cNvPr>
          <p:cNvSpPr/>
          <p:nvPr/>
        </p:nvSpPr>
        <p:spPr>
          <a:xfrm>
            <a:off x="5527122" y="2826906"/>
            <a:ext cx="3661142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E8C4623-91A8-D84B-9021-75BA7CA06745}"/>
              </a:ext>
            </a:extLst>
          </p:cNvPr>
          <p:cNvGrpSpPr/>
          <p:nvPr/>
        </p:nvGrpSpPr>
        <p:grpSpPr>
          <a:xfrm>
            <a:off x="1219527" y="2840165"/>
            <a:ext cx="1682830" cy="588835"/>
            <a:chOff x="582452" y="2314974"/>
            <a:chExt cx="2546350" cy="588835"/>
          </a:xfrm>
        </p:grpSpPr>
        <p:sp>
          <p:nvSpPr>
            <p:cNvPr id="117" name="사각형: 둥근 모서리 95">
              <a:extLst>
                <a:ext uri="{FF2B5EF4-FFF2-40B4-BE49-F238E27FC236}">
                  <a16:creationId xmlns:a16="http://schemas.microsoft.com/office/drawing/2014/main" id="{332E1541-5591-2D43-8F94-83D40AEF5F1A}"/>
                </a:ext>
              </a:extLst>
            </p:cNvPr>
            <p:cNvSpPr/>
            <p:nvPr/>
          </p:nvSpPr>
          <p:spPr>
            <a:xfrm>
              <a:off x="582452" y="2314974"/>
              <a:ext cx="2546350" cy="588835"/>
            </a:xfrm>
            <a:prstGeom prst="roundRect">
              <a:avLst/>
            </a:prstGeom>
            <a:solidFill>
              <a:schemeClr val="bg1">
                <a:lumMod val="6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F2AFDA37-D9D6-8249-AB68-A493347EA40F}"/>
                </a:ext>
              </a:extLst>
            </p:cNvPr>
            <p:cNvSpPr/>
            <p:nvPr/>
          </p:nvSpPr>
          <p:spPr>
            <a:xfrm>
              <a:off x="917083" y="2432663"/>
              <a:ext cx="12923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 데이터</a:t>
              </a:r>
              <a:endParaRPr lang="ko-Kore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ABCEF8-133D-F44C-A23B-4FD315024A52}"/>
              </a:ext>
            </a:extLst>
          </p:cNvPr>
          <p:cNvGrpSpPr/>
          <p:nvPr/>
        </p:nvGrpSpPr>
        <p:grpSpPr>
          <a:xfrm>
            <a:off x="5842713" y="2686084"/>
            <a:ext cx="4816936" cy="2293672"/>
            <a:chOff x="4348619" y="2790282"/>
            <a:chExt cx="4816936" cy="22936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80AB154-B891-8B47-AFF6-6EAC845DA676}"/>
                </a:ext>
              </a:extLst>
            </p:cNvPr>
            <p:cNvSpPr txBox="1"/>
            <p:nvPr/>
          </p:nvSpPr>
          <p:spPr>
            <a:xfrm>
              <a:off x="4348619" y="2790282"/>
              <a:ext cx="4503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1.</a:t>
              </a:r>
              <a:r>
                <a:rPr kumimoji="1" lang="ko-KR" altLang="en-US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상품</a:t>
              </a:r>
              <a:r>
                <a: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kumimoji="1" lang="ko-KR" altLang="en-US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분류</a:t>
              </a:r>
              <a:r>
                <a: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kumimoji="1" lang="ko-KR" altLang="en-US" dirty="0" err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검색량</a:t>
              </a:r>
              <a:r>
                <a:rPr kumimoji="1" lang="ko-KR" altLang="en-US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세부 데이터 </a:t>
              </a:r>
              <a:endPara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3892CC-B712-3B46-9692-F57E090562F6}"/>
                </a:ext>
              </a:extLst>
            </p:cNvPr>
            <p:cNvSpPr txBox="1"/>
            <p:nvPr/>
          </p:nvSpPr>
          <p:spPr>
            <a:xfrm>
              <a:off x="4362689" y="3706936"/>
              <a:ext cx="4503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2. </a:t>
              </a:r>
              <a:r>
                <a:rPr kumimoji="1" lang="ko-KR" altLang="en-US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공중파 채널 편성</a:t>
              </a:r>
              <a:r>
                <a: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kumimoji="1" lang="ko-KR" altLang="en-US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시청률 데이터 수집 </a:t>
              </a:r>
              <a:endPara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AE9D37-DBBE-5F41-86B8-8EE414404133}"/>
                </a:ext>
              </a:extLst>
            </p:cNvPr>
            <p:cNvSpPr txBox="1"/>
            <p:nvPr/>
          </p:nvSpPr>
          <p:spPr>
            <a:xfrm>
              <a:off x="4362689" y="4714622"/>
              <a:ext cx="4802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3. </a:t>
              </a:r>
              <a:r>
                <a:rPr kumimoji="1" lang="ko-KR" altLang="en-US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소매 </a:t>
              </a:r>
              <a:r>
                <a:rPr kumimoji="1" lang="ko-KR" altLang="en-US" dirty="0" err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업태별</a:t>
              </a:r>
              <a:r>
                <a: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kumimoji="1" lang="ko-KR" altLang="en-US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상품군별 판매액 지수</a:t>
              </a:r>
              <a:r>
                <a: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kumimoji="1" lang="ko-KR" altLang="en-US" dirty="0" err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불변지수</a:t>
              </a:r>
              <a:r>
                <a: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 </a:t>
              </a:r>
              <a:endPara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B364ACA-98D1-EF4E-8E3F-0DFE2E0E86DB}"/>
              </a:ext>
            </a:extLst>
          </p:cNvPr>
          <p:cNvSpPr txBox="1"/>
          <p:nvPr/>
        </p:nvSpPr>
        <p:spPr>
          <a:xfrm>
            <a:off x="1068904" y="3768490"/>
            <a:ext cx="423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프로그램별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매출 실적 데이터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더하기 5">
            <a:extLst>
              <a:ext uri="{FF2B5EF4-FFF2-40B4-BE49-F238E27FC236}">
                <a16:creationId xmlns:a16="http://schemas.microsoft.com/office/drawing/2014/main" id="{B4F0F841-78C5-EA4A-A739-16E418304568}"/>
              </a:ext>
            </a:extLst>
          </p:cNvPr>
          <p:cNvSpPr/>
          <p:nvPr/>
        </p:nvSpPr>
        <p:spPr>
          <a:xfrm>
            <a:off x="4353163" y="3424833"/>
            <a:ext cx="824972" cy="789784"/>
          </a:xfrm>
          <a:prstGeom prst="mathPlus">
            <a:avLst/>
          </a:prstGeom>
          <a:solidFill>
            <a:schemeClr val="tx1">
              <a:lumMod val="85000"/>
              <a:lumOff val="1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C339EBD1-958D-FA49-8D12-7E56B0140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707566"/>
              </p:ext>
            </p:extLst>
          </p:nvPr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663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965491F-0D54-4597-A316-A02FDFA25D8F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C92375-5372-2945-A821-66B3DB2D4CB6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B32D6-3F3A-5848-B756-194E702594C4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BBE831B-932F-3746-A0A3-78B14523D405}"/>
              </a:ext>
            </a:extLst>
          </p:cNvPr>
          <p:cNvSpPr/>
          <p:nvPr/>
        </p:nvSpPr>
        <p:spPr>
          <a:xfrm>
            <a:off x="283922" y="274651"/>
            <a:ext cx="754144" cy="754144"/>
          </a:xfrm>
          <a:prstGeom prst="ellipse">
            <a:avLst/>
          </a:prstGeom>
          <a:noFill/>
          <a:ln w="889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0">
            <a:extLst>
              <a:ext uri="{FF2B5EF4-FFF2-40B4-BE49-F238E27FC236}">
                <a16:creationId xmlns:a16="http://schemas.microsoft.com/office/drawing/2014/main" id="{D4237A14-2816-4146-89E5-AB54E9CD541B}"/>
              </a:ext>
            </a:extLst>
          </p:cNvPr>
          <p:cNvSpPr/>
          <p:nvPr/>
        </p:nvSpPr>
        <p:spPr>
          <a:xfrm flipV="1">
            <a:off x="662651" y="651331"/>
            <a:ext cx="377326" cy="377302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solidFill>
            <a:srgbClr val="024B80"/>
          </a:solidFill>
          <a:ln w="889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CA609-AA47-3841-BE2F-0DD364C2F42D}"/>
              </a:ext>
            </a:extLst>
          </p:cNvPr>
          <p:cNvSpPr txBox="1"/>
          <p:nvPr/>
        </p:nvSpPr>
        <p:spPr>
          <a:xfrm>
            <a:off x="1117155" y="610305"/>
            <a:ext cx="1079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전처리 및 통합 데이터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2E024-25CB-C045-AD0B-D104A379353B}"/>
              </a:ext>
            </a:extLst>
          </p:cNvPr>
          <p:cNvSpPr txBox="1"/>
          <p:nvPr/>
        </p:nvSpPr>
        <p:spPr>
          <a:xfrm>
            <a:off x="1164259" y="327193"/>
            <a:ext cx="4678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취합 및 분석</a:t>
            </a:r>
          </a:p>
          <a:p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E90DB-3AED-6748-9C4A-30C08FDEBEF2}"/>
              </a:ext>
            </a:extLst>
          </p:cNvPr>
          <p:cNvSpPr/>
          <p:nvPr/>
        </p:nvSpPr>
        <p:spPr>
          <a:xfrm>
            <a:off x="5527122" y="2826906"/>
            <a:ext cx="3661142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3DB55D-EA8B-B14A-B36F-AC54EB16FDCB}"/>
              </a:ext>
            </a:extLst>
          </p:cNvPr>
          <p:cNvSpPr txBox="1"/>
          <p:nvPr/>
        </p:nvSpPr>
        <p:spPr>
          <a:xfrm>
            <a:off x="1023336" y="1671248"/>
            <a:ext cx="6304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상품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분류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2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검색양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세부 데이터    </a:t>
            </a:r>
            <a:r>
              <a:rPr kumimoji="1" lang="ko-KR" altLang="en-US" sz="1200" dirty="0">
                <a:solidFill>
                  <a:prstClr val="black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ko-Kore-KR" sz="12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출처 </a:t>
            </a:r>
            <a:r>
              <a:rPr lang="en-US" altLang="ko-Kore-KR" sz="12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: </a:t>
            </a:r>
            <a:r>
              <a:rPr lang="ko-KR" altLang="ko-Kore-KR" sz="12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네이버 쇼핑</a:t>
            </a:r>
            <a:r>
              <a:rPr lang="en-US" altLang="ko-Kore-KR" sz="12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, </a:t>
            </a:r>
            <a:r>
              <a:rPr lang="ko-KR" altLang="ko-Kore-KR" sz="12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아이템 스카우트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99B7F0-53D8-6949-8D68-A45E940ABB5C}"/>
              </a:ext>
            </a:extLst>
          </p:cNvPr>
          <p:cNvSpPr/>
          <p:nvPr/>
        </p:nvSpPr>
        <p:spPr>
          <a:xfrm>
            <a:off x="5708902" y="5073510"/>
            <a:ext cx="7375492" cy="1217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ko-KR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네이버 쇼핑</a:t>
            </a:r>
            <a:r>
              <a:rPr lang="en-US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, </a:t>
            </a:r>
            <a:r>
              <a:rPr lang="ko-KR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아이템 스카우트</a:t>
            </a:r>
            <a:r>
              <a:rPr lang="ko-Kore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 사이트에서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 상품명</a:t>
            </a:r>
            <a:r>
              <a:rPr lang="en-US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검색 결과 </a:t>
            </a:r>
            <a:r>
              <a:rPr lang="ko-KR" altLang="ko-Kore-KR" sz="1600" kern="1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크롤링</a:t>
            </a:r>
            <a:endParaRPr lang="en-US" altLang="ko-KR" sz="16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anose="020B0604020202020204" pitchFamily="34" charset="0"/>
            </a:endParaRPr>
          </a:p>
          <a:p>
            <a:pPr marL="285750" indent="-285750" algn="just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ko-KR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상품 세부 품목 정보</a:t>
            </a:r>
            <a:r>
              <a:rPr lang="en-US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, </a:t>
            </a:r>
            <a:r>
              <a:rPr lang="ko-KR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상품 </a:t>
            </a:r>
            <a:r>
              <a:rPr lang="ko-KR" altLang="ko-Kore-KR" sz="1600" kern="1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브랜드명</a:t>
            </a:r>
            <a:r>
              <a:rPr lang="en-US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, </a:t>
            </a:r>
            <a:r>
              <a:rPr lang="ko-KR" altLang="ko-Kore-KR" sz="1600" kern="1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단위별</a:t>
            </a:r>
            <a:r>
              <a:rPr lang="ko-KR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 가격 정보 추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출</a:t>
            </a:r>
            <a:r>
              <a:rPr lang="ko-KR" altLang="ko-Kore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 </a:t>
            </a:r>
            <a:endParaRPr lang="en-US" altLang="ko-KR" sz="16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anose="020B0604020202020204" pitchFamily="34" charset="0"/>
            </a:endParaRPr>
          </a:p>
          <a:p>
            <a:pPr marL="285750" indent="-285750" algn="just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상품 세부 품목 정보를 기반으로 해당 품목 </a:t>
            </a:r>
            <a:r>
              <a:rPr lang="ko-KR" altLang="en-US" sz="1600" kern="1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검색량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 추이 확인 </a:t>
            </a:r>
            <a:endParaRPr lang="en-US" altLang="ko-KR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43F140-49C7-7D46-8F4D-A1A5028D7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64" y="2677787"/>
            <a:ext cx="4660257" cy="331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E41DD0-ECFE-4644-9683-A771BC7CC5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65" y="2320096"/>
            <a:ext cx="4660257" cy="251141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C19450A-88D4-BD4B-8E34-8F27982B77B4}"/>
              </a:ext>
            </a:extLst>
          </p:cNvPr>
          <p:cNvCxnSpPr/>
          <p:nvPr/>
        </p:nvCxnSpPr>
        <p:spPr>
          <a:xfrm flipV="1">
            <a:off x="3097925" y="3429000"/>
            <a:ext cx="3197840" cy="1947672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94840476-FE65-FD4D-9D7C-D9CC81093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707566"/>
              </p:ext>
            </p:extLst>
          </p:nvPr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624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965491F-0D54-4597-A316-A02FDFA25D8F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C92375-5372-2945-A821-66B3DB2D4CB6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B32D6-3F3A-5848-B756-194E702594C4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BBE831B-932F-3746-A0A3-78B14523D405}"/>
              </a:ext>
            </a:extLst>
          </p:cNvPr>
          <p:cNvSpPr/>
          <p:nvPr/>
        </p:nvSpPr>
        <p:spPr>
          <a:xfrm>
            <a:off x="283922" y="274651"/>
            <a:ext cx="754144" cy="754144"/>
          </a:xfrm>
          <a:prstGeom prst="ellipse">
            <a:avLst/>
          </a:prstGeom>
          <a:noFill/>
          <a:ln w="889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0">
            <a:extLst>
              <a:ext uri="{FF2B5EF4-FFF2-40B4-BE49-F238E27FC236}">
                <a16:creationId xmlns:a16="http://schemas.microsoft.com/office/drawing/2014/main" id="{D4237A14-2816-4146-89E5-AB54E9CD541B}"/>
              </a:ext>
            </a:extLst>
          </p:cNvPr>
          <p:cNvSpPr/>
          <p:nvPr/>
        </p:nvSpPr>
        <p:spPr>
          <a:xfrm flipV="1">
            <a:off x="662651" y="651331"/>
            <a:ext cx="377326" cy="377302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solidFill>
            <a:srgbClr val="024B80"/>
          </a:solidFill>
          <a:ln w="889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CA609-AA47-3841-BE2F-0DD364C2F42D}"/>
              </a:ext>
            </a:extLst>
          </p:cNvPr>
          <p:cNvSpPr txBox="1"/>
          <p:nvPr/>
        </p:nvSpPr>
        <p:spPr>
          <a:xfrm>
            <a:off x="1117155" y="610305"/>
            <a:ext cx="1079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전처리 및 통합 데이터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2E024-25CB-C045-AD0B-D104A379353B}"/>
              </a:ext>
            </a:extLst>
          </p:cNvPr>
          <p:cNvSpPr txBox="1"/>
          <p:nvPr/>
        </p:nvSpPr>
        <p:spPr>
          <a:xfrm>
            <a:off x="1164259" y="327193"/>
            <a:ext cx="467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취합 및 분석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3DB55D-EA8B-B14A-B36F-AC54EB16FDCB}"/>
              </a:ext>
            </a:extLst>
          </p:cNvPr>
          <p:cNvSpPr txBox="1"/>
          <p:nvPr/>
        </p:nvSpPr>
        <p:spPr>
          <a:xfrm>
            <a:off x="1023336" y="1671248"/>
            <a:ext cx="4503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도시 날씨 데이터    </a:t>
            </a:r>
            <a:r>
              <a:rPr lang="ko-KR" altLang="ko-Kore-KR" sz="12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출처 </a:t>
            </a:r>
            <a:r>
              <a:rPr lang="en-US" altLang="ko-Kore-KR" sz="12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기상청</a:t>
            </a:r>
            <a:endParaRPr lang="ko-Kore-KR" altLang="ko-Kore-KR" sz="2400" kern="100" dirty="0"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99B7F0-53D8-6949-8D68-A45E940ABB5C}"/>
              </a:ext>
            </a:extLst>
          </p:cNvPr>
          <p:cNvSpPr/>
          <p:nvPr/>
        </p:nvSpPr>
        <p:spPr>
          <a:xfrm>
            <a:off x="6144630" y="2757300"/>
            <a:ext cx="6047370" cy="2007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기간 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: 2019.01.01~ 2019.12.31 </a:t>
            </a:r>
          </a:p>
          <a:p>
            <a:pPr marL="285750" indent="-285750" algn="just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매출에 영향을 미치는 주요 도시의 날씨 데이터 수집 </a:t>
            </a:r>
          </a:p>
          <a:p>
            <a:pPr marL="285750" indent="-285750" algn="just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서울 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부산 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대전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광주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인천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대구 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-&gt; 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최종적으로 서울 데이터 사용</a:t>
            </a:r>
            <a:endParaRPr lang="en-US" altLang="ko-KR" sz="16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pPr marL="285750" indent="-285750" algn="just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최저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/</a:t>
            </a:r>
            <a:r>
              <a:rPr lang="ko-KR" altLang="en-US" sz="1600" kern="1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최고온도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미세먼지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강수량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습도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전운량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정보 반영</a:t>
            </a:r>
            <a:endParaRPr lang="en-US" altLang="ko-KR" sz="16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pPr algn="just" fontAlgn="base">
              <a:lnSpc>
                <a:spcPct val="115000"/>
              </a:lnSpc>
              <a:spcAft>
                <a:spcPts val="1000"/>
              </a:spcAft>
              <a:tabLst>
                <a:tab pos="308610" algn="l"/>
              </a:tabLst>
            </a:pPr>
            <a:endParaRPr lang="en-US" altLang="ko-KR" sz="16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7DA9C61-13BA-F741-9A4B-99B78DA2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66" y="2205858"/>
            <a:ext cx="5091834" cy="3979240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FB71333-E22B-7749-A9F0-E78B38E30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707566"/>
              </p:ext>
            </p:extLst>
          </p:nvPr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333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965491F-0D54-4597-A316-A02FDFA25D8F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C92375-5372-2945-A821-66B3DB2D4CB6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B32D6-3F3A-5848-B756-194E702594C4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BBE831B-932F-3746-A0A3-78B14523D405}"/>
              </a:ext>
            </a:extLst>
          </p:cNvPr>
          <p:cNvSpPr/>
          <p:nvPr/>
        </p:nvSpPr>
        <p:spPr>
          <a:xfrm>
            <a:off x="283922" y="274651"/>
            <a:ext cx="754144" cy="754144"/>
          </a:xfrm>
          <a:prstGeom prst="ellipse">
            <a:avLst/>
          </a:prstGeom>
          <a:noFill/>
          <a:ln w="889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0">
            <a:extLst>
              <a:ext uri="{FF2B5EF4-FFF2-40B4-BE49-F238E27FC236}">
                <a16:creationId xmlns:a16="http://schemas.microsoft.com/office/drawing/2014/main" id="{D4237A14-2816-4146-89E5-AB54E9CD541B}"/>
              </a:ext>
            </a:extLst>
          </p:cNvPr>
          <p:cNvSpPr/>
          <p:nvPr/>
        </p:nvSpPr>
        <p:spPr>
          <a:xfrm flipV="1">
            <a:off x="662651" y="651331"/>
            <a:ext cx="377326" cy="377302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solidFill>
            <a:srgbClr val="024B80"/>
          </a:solidFill>
          <a:ln w="889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CA609-AA47-3841-BE2F-0DD364C2F42D}"/>
              </a:ext>
            </a:extLst>
          </p:cNvPr>
          <p:cNvSpPr txBox="1"/>
          <p:nvPr/>
        </p:nvSpPr>
        <p:spPr>
          <a:xfrm>
            <a:off x="1117155" y="610305"/>
            <a:ext cx="1079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전처리 및 통합 데이터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2E024-25CB-C045-AD0B-D104A379353B}"/>
              </a:ext>
            </a:extLst>
          </p:cNvPr>
          <p:cNvSpPr txBox="1"/>
          <p:nvPr/>
        </p:nvSpPr>
        <p:spPr>
          <a:xfrm>
            <a:off x="1164259" y="327193"/>
            <a:ext cx="467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취합 및 분석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E90DB-3AED-6748-9C4A-30C08FDEBEF2}"/>
              </a:ext>
            </a:extLst>
          </p:cNvPr>
          <p:cNvSpPr/>
          <p:nvPr/>
        </p:nvSpPr>
        <p:spPr>
          <a:xfrm>
            <a:off x="874713" y="2119172"/>
            <a:ext cx="6059453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ko-KR" altLang="en-US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기간 </a:t>
            </a:r>
            <a:r>
              <a:rPr lang="en-US" altLang="ko-KR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: 2019.01 ~ 2020.06 (</a:t>
            </a:r>
            <a:r>
              <a:rPr lang="ko-KR" altLang="en-US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코로나 영향 기간 포함</a:t>
            </a:r>
            <a:r>
              <a:rPr lang="en-US" altLang="ko-KR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2F7F3C-73B4-2144-A0DE-8C1A46920666}"/>
              </a:ext>
            </a:extLst>
          </p:cNvPr>
          <p:cNvSpPr txBox="1"/>
          <p:nvPr/>
        </p:nvSpPr>
        <p:spPr>
          <a:xfrm>
            <a:off x="1023335" y="1671248"/>
            <a:ext cx="7519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소매 </a:t>
            </a:r>
            <a:r>
              <a:rPr kumimoji="1" lang="ko-KR" altLang="en-US" sz="2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업태별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상품군별 판매액 지수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지수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  </a:t>
            </a:r>
            <a:r>
              <a:rPr lang="ko-KR" altLang="ko-Kore-KR" sz="12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출처 </a:t>
            </a:r>
            <a:r>
              <a:rPr lang="en-US" altLang="ko-Kore-KR" sz="12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: KOSIS</a:t>
            </a:r>
            <a:endParaRPr lang="ko-Kore-KR" altLang="ko-Kore-KR" sz="2400" kern="100" dirty="0"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3DEB8D-D36B-6A40-9CBB-E22B0A67D655}"/>
              </a:ext>
            </a:extLst>
          </p:cNvPr>
          <p:cNvSpPr/>
          <p:nvPr/>
        </p:nvSpPr>
        <p:spPr>
          <a:xfrm>
            <a:off x="1023334" y="4609926"/>
            <a:ext cx="9735153" cy="241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endParaRPr lang="en-US" altLang="ko-KR" sz="16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pPr marL="285750" indent="-285750" algn="just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ko-KR" altLang="en-US" sz="1600" kern="1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경상지수를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디플레이터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소비자물가지수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)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로 나눈 </a:t>
            </a:r>
            <a:r>
              <a:rPr lang="ko-KR" altLang="en-US" sz="1600" kern="1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불변지수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데이터 획득  </a:t>
            </a:r>
            <a:endParaRPr lang="en-US" altLang="ko-KR" sz="16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pPr marL="285750" indent="-285750" algn="just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2019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년 대비 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2020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년의 소매 업계 현황에 대한 비교 가능 한 지수를 획득 소매 </a:t>
            </a:r>
            <a:r>
              <a:rPr lang="ko-KR" altLang="en-US" sz="1600" kern="1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업태별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데이터에서 </a:t>
            </a:r>
            <a:endParaRPr lang="en-US" altLang="ko-KR" sz="16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pPr algn="just" fontAlgn="base">
              <a:lnSpc>
                <a:spcPct val="115000"/>
              </a:lnSpc>
              <a:spcAft>
                <a:spcPts val="1000"/>
              </a:spcAft>
              <a:tabLst>
                <a:tab pos="308610" algn="l"/>
              </a:tabLst>
            </a:pP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     홈쇼핑 업태의 판매액 지수 데이터 추출 및 분석 </a:t>
            </a:r>
          </a:p>
          <a:p>
            <a:pPr algn="just" fontAlgn="base">
              <a:lnSpc>
                <a:spcPct val="115000"/>
              </a:lnSpc>
              <a:spcAft>
                <a:spcPts val="1000"/>
              </a:spcAft>
              <a:tabLst>
                <a:tab pos="308610" algn="l"/>
              </a:tabLst>
            </a:pPr>
            <a:endParaRPr lang="en-US" altLang="ko-KR" sz="16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pPr algn="just" fontAlgn="base">
              <a:lnSpc>
                <a:spcPct val="115000"/>
              </a:lnSpc>
              <a:spcAft>
                <a:spcPts val="1000"/>
              </a:spcAft>
              <a:tabLst>
                <a:tab pos="308610" algn="l"/>
              </a:tabLst>
            </a:pPr>
            <a:endParaRPr lang="en-US" altLang="ko-KR" sz="16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4C32025-1D1B-EB48-B1DC-0F143D2BF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35" y="2827057"/>
            <a:ext cx="9104711" cy="7833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4128D1-31F3-E541-AE6F-103E53E10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155" y="3814315"/>
            <a:ext cx="9461500" cy="660400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13393E5-C66B-8444-A75B-170B32271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707566"/>
              </p:ext>
            </p:extLst>
          </p:nvPr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527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965491F-0D54-4597-A316-A02FDFA25D8F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C92375-5372-2945-A821-66B3DB2D4CB6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B32D6-3F3A-5848-B756-194E702594C4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BBE831B-932F-3746-A0A3-78B14523D405}"/>
              </a:ext>
            </a:extLst>
          </p:cNvPr>
          <p:cNvSpPr/>
          <p:nvPr/>
        </p:nvSpPr>
        <p:spPr>
          <a:xfrm>
            <a:off x="283922" y="274651"/>
            <a:ext cx="754144" cy="754144"/>
          </a:xfrm>
          <a:prstGeom prst="ellipse">
            <a:avLst/>
          </a:prstGeom>
          <a:noFill/>
          <a:ln w="889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0">
            <a:extLst>
              <a:ext uri="{FF2B5EF4-FFF2-40B4-BE49-F238E27FC236}">
                <a16:creationId xmlns:a16="http://schemas.microsoft.com/office/drawing/2014/main" id="{D4237A14-2816-4146-89E5-AB54E9CD541B}"/>
              </a:ext>
            </a:extLst>
          </p:cNvPr>
          <p:cNvSpPr/>
          <p:nvPr/>
        </p:nvSpPr>
        <p:spPr>
          <a:xfrm flipV="1">
            <a:off x="662651" y="651331"/>
            <a:ext cx="377326" cy="377302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solidFill>
            <a:srgbClr val="024B80"/>
          </a:solidFill>
          <a:ln w="889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CA609-AA47-3841-BE2F-0DD364C2F42D}"/>
              </a:ext>
            </a:extLst>
          </p:cNvPr>
          <p:cNvSpPr txBox="1"/>
          <p:nvPr/>
        </p:nvSpPr>
        <p:spPr>
          <a:xfrm>
            <a:off x="1117155" y="610305"/>
            <a:ext cx="1079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전처리 및 통합 데이터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2E024-25CB-C045-AD0B-D104A379353B}"/>
              </a:ext>
            </a:extLst>
          </p:cNvPr>
          <p:cNvSpPr txBox="1"/>
          <p:nvPr/>
        </p:nvSpPr>
        <p:spPr>
          <a:xfrm>
            <a:off x="1164259" y="327193"/>
            <a:ext cx="467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취합 및 분석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E90DB-3AED-6748-9C4A-30C08FDEBEF2}"/>
              </a:ext>
            </a:extLst>
          </p:cNvPr>
          <p:cNvSpPr/>
          <p:nvPr/>
        </p:nvSpPr>
        <p:spPr>
          <a:xfrm>
            <a:off x="874713" y="2119172"/>
            <a:ext cx="6059453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ko-KR" altLang="en-US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기간 </a:t>
            </a:r>
            <a:r>
              <a:rPr lang="en-US" altLang="ko-KR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: 2019.01 ~ 2020.06 (</a:t>
            </a:r>
            <a:r>
              <a:rPr lang="ko-KR" altLang="en-US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코로나 영향 기간 포함</a:t>
            </a:r>
            <a:r>
              <a:rPr lang="en-US" altLang="ko-KR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2F7F3C-73B4-2144-A0DE-8C1A46920666}"/>
              </a:ext>
            </a:extLst>
          </p:cNvPr>
          <p:cNvSpPr txBox="1"/>
          <p:nvPr/>
        </p:nvSpPr>
        <p:spPr>
          <a:xfrm>
            <a:off x="1023335" y="1671248"/>
            <a:ext cx="7519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소매 </a:t>
            </a:r>
            <a:r>
              <a:rPr kumimoji="1" lang="ko-KR" altLang="en-US" sz="2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업태별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상품군별 판매액 지수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지수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  </a:t>
            </a:r>
            <a:r>
              <a:rPr lang="ko-KR" altLang="ko-Kore-KR" sz="12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출처 </a:t>
            </a:r>
            <a:r>
              <a:rPr lang="en-US" altLang="ko-Kore-KR" sz="12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: KOSIS</a:t>
            </a:r>
            <a:endParaRPr lang="ko-Kore-KR" altLang="ko-Kore-KR" sz="2400" kern="100" dirty="0"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3DEB8D-D36B-6A40-9CBB-E22B0A67D655}"/>
              </a:ext>
            </a:extLst>
          </p:cNvPr>
          <p:cNvSpPr/>
          <p:nvPr/>
        </p:nvSpPr>
        <p:spPr>
          <a:xfrm>
            <a:off x="1023335" y="5038559"/>
            <a:ext cx="9197902" cy="2007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endParaRPr lang="en-US" altLang="ko-KR" sz="16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pPr marL="285750" indent="-285750" algn="just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코로나 영향 기간을 포함하여 각 </a:t>
            </a:r>
            <a:r>
              <a:rPr lang="ko-KR" altLang="en-US" sz="1600" kern="1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업태별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상품군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10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개에 해당하는  판매액 지수 데이터 확보 </a:t>
            </a:r>
            <a:endParaRPr lang="en-US" altLang="ko-KR" sz="16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pPr marL="285750" indent="-285750" algn="just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NS shop+ </a:t>
            </a:r>
            <a:r>
              <a:rPr lang="ko-KR" altLang="en-US" sz="1600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에서 제공한 편성 데이터의 상품 군과 비교하며 해당 판매 상품에 대한 매출 추이 확인 </a:t>
            </a:r>
          </a:p>
          <a:p>
            <a:pPr algn="just" fontAlgn="base">
              <a:lnSpc>
                <a:spcPct val="115000"/>
              </a:lnSpc>
              <a:spcAft>
                <a:spcPts val="1000"/>
              </a:spcAft>
              <a:tabLst>
                <a:tab pos="308610" algn="l"/>
              </a:tabLst>
            </a:pPr>
            <a:endParaRPr lang="en-US" altLang="ko-KR" sz="16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pPr algn="just" fontAlgn="base">
              <a:lnSpc>
                <a:spcPct val="115000"/>
              </a:lnSpc>
              <a:spcAft>
                <a:spcPts val="1000"/>
              </a:spcAft>
              <a:tabLst>
                <a:tab pos="308610" algn="l"/>
              </a:tabLst>
            </a:pPr>
            <a:endParaRPr lang="en-US" altLang="ko-KR" sz="16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15BEDD-D93E-3D4B-8770-3DC9C0BD3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66" y="2799152"/>
            <a:ext cx="9537700" cy="2387600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5D436ED-F1EC-F84E-A249-AC673A464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707566"/>
              </p:ext>
            </p:extLst>
          </p:nvPr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136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39">
            <a:extLst>
              <a:ext uri="{FF2B5EF4-FFF2-40B4-BE49-F238E27FC236}">
                <a16:creationId xmlns:a16="http://schemas.microsoft.com/office/drawing/2014/main" id="{E6157969-526E-E446-91AF-3204BC7B38DA}"/>
              </a:ext>
            </a:extLst>
          </p:cNvPr>
          <p:cNvSpPr/>
          <p:nvPr/>
        </p:nvSpPr>
        <p:spPr>
          <a:xfrm>
            <a:off x="1392452" y="2612195"/>
            <a:ext cx="1409966" cy="3159839"/>
          </a:xfrm>
          <a:prstGeom prst="roundRect">
            <a:avLst>
              <a:gd name="adj" fmla="val 489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65491F-0D54-4597-A316-A02FDFA25D8F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C92375-5372-2945-A821-66B3DB2D4CB6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B32D6-3F3A-5848-B756-194E702594C4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BBE831B-932F-3746-A0A3-78B14523D405}"/>
              </a:ext>
            </a:extLst>
          </p:cNvPr>
          <p:cNvSpPr/>
          <p:nvPr/>
        </p:nvSpPr>
        <p:spPr>
          <a:xfrm>
            <a:off x="283922" y="274651"/>
            <a:ext cx="754144" cy="754144"/>
          </a:xfrm>
          <a:prstGeom prst="ellipse">
            <a:avLst/>
          </a:prstGeom>
          <a:noFill/>
          <a:ln w="889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0">
            <a:extLst>
              <a:ext uri="{FF2B5EF4-FFF2-40B4-BE49-F238E27FC236}">
                <a16:creationId xmlns:a16="http://schemas.microsoft.com/office/drawing/2014/main" id="{D4237A14-2816-4146-89E5-AB54E9CD541B}"/>
              </a:ext>
            </a:extLst>
          </p:cNvPr>
          <p:cNvSpPr/>
          <p:nvPr/>
        </p:nvSpPr>
        <p:spPr>
          <a:xfrm flipV="1">
            <a:off x="662651" y="651331"/>
            <a:ext cx="377326" cy="377302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solidFill>
            <a:srgbClr val="024B80"/>
          </a:solidFill>
          <a:ln w="889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CA609-AA47-3841-BE2F-0DD364C2F42D}"/>
              </a:ext>
            </a:extLst>
          </p:cNvPr>
          <p:cNvSpPr txBox="1"/>
          <p:nvPr/>
        </p:nvSpPr>
        <p:spPr>
          <a:xfrm>
            <a:off x="1117155" y="610305"/>
            <a:ext cx="107909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유용한 변수 생성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Engineering)</a:t>
            </a:r>
          </a:p>
          <a:p>
            <a:endParaRPr lang="en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2E024-25CB-C045-AD0B-D104A379353B}"/>
              </a:ext>
            </a:extLst>
          </p:cNvPr>
          <p:cNvSpPr txBox="1"/>
          <p:nvPr/>
        </p:nvSpPr>
        <p:spPr>
          <a:xfrm>
            <a:off x="1164259" y="327193"/>
            <a:ext cx="467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취합 및 분석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E90DB-3AED-6748-9C4A-30C08FDEBEF2}"/>
              </a:ext>
            </a:extLst>
          </p:cNvPr>
          <p:cNvSpPr/>
          <p:nvPr/>
        </p:nvSpPr>
        <p:spPr>
          <a:xfrm>
            <a:off x="5527122" y="2826906"/>
            <a:ext cx="3661142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C05948C-F905-7F45-9AE5-4F9E85B29EF4}"/>
              </a:ext>
            </a:extLst>
          </p:cNvPr>
          <p:cNvSpPr txBox="1"/>
          <p:nvPr/>
        </p:nvSpPr>
        <p:spPr>
          <a:xfrm>
            <a:off x="1392452" y="1731164"/>
            <a:ext cx="7519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프로그램별</a:t>
            </a:r>
            <a:r>
              <a:rPr kumimoji="1"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매출 실적 데이터 칼럼 기반 </a:t>
            </a:r>
            <a:r>
              <a:rPr kumimoji="1" lang="ko-KR" altLang="en-US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피쳐</a:t>
            </a:r>
            <a:r>
              <a:rPr kumimoji="1"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ko-Kore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4340F605-1B1B-EC49-BA9E-8CC72B8CA935}"/>
              </a:ext>
            </a:extLst>
          </p:cNvPr>
          <p:cNvSpPr/>
          <p:nvPr/>
        </p:nvSpPr>
        <p:spPr>
          <a:xfrm flipH="1">
            <a:off x="1113016" y="1855833"/>
            <a:ext cx="125922" cy="126531"/>
          </a:xfrm>
          <a:prstGeom prst="ellipse">
            <a:avLst/>
          </a:prstGeom>
          <a:solidFill>
            <a:srgbClr val="024B8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303DE9C-08EE-0140-9431-6B109B68BFF3}"/>
              </a:ext>
            </a:extLst>
          </p:cNvPr>
          <p:cNvSpPr txBox="1"/>
          <p:nvPr/>
        </p:nvSpPr>
        <p:spPr>
          <a:xfrm>
            <a:off x="1589374" y="3979092"/>
            <a:ext cx="7519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상품명 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83CD08B-C7AD-1C47-A8CB-01B602D17A32}"/>
              </a:ext>
            </a:extLst>
          </p:cNvPr>
          <p:cNvSpPr txBox="1"/>
          <p:nvPr/>
        </p:nvSpPr>
        <p:spPr>
          <a:xfrm>
            <a:off x="1505316" y="2751016"/>
            <a:ext cx="7519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방송일시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8B94F69-2FA1-B241-A7FF-7E793A2B22D6}"/>
              </a:ext>
            </a:extLst>
          </p:cNvPr>
          <p:cNvSpPr txBox="1"/>
          <p:nvPr/>
        </p:nvSpPr>
        <p:spPr>
          <a:xfrm>
            <a:off x="1506244" y="5207168"/>
            <a:ext cx="7519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노출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5991C67-A862-CF40-8ADA-A60EFDE8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294" y="2667638"/>
            <a:ext cx="6628980" cy="3104396"/>
          </a:xfrm>
          <a:prstGeom prst="rect">
            <a:avLst/>
          </a:prstGeom>
          <a:ln>
            <a:solidFill>
              <a:srgbClr val="024B80"/>
            </a:solidFill>
            <a:prstDash val="dash"/>
          </a:ln>
        </p:spPr>
      </p:pic>
      <p:sp>
        <p:nvSpPr>
          <p:cNvPr id="39" name="갈매기형 수장[C] 38">
            <a:extLst>
              <a:ext uri="{FF2B5EF4-FFF2-40B4-BE49-F238E27FC236}">
                <a16:creationId xmlns:a16="http://schemas.microsoft.com/office/drawing/2014/main" id="{822171FD-D4F7-ED46-A723-F3C58235660C}"/>
              </a:ext>
            </a:extLst>
          </p:cNvPr>
          <p:cNvSpPr/>
          <p:nvPr/>
        </p:nvSpPr>
        <p:spPr>
          <a:xfrm rot="10800000">
            <a:off x="3138940" y="3517318"/>
            <a:ext cx="504785" cy="944262"/>
          </a:xfrm>
          <a:prstGeom prst="chevron">
            <a:avLst/>
          </a:prstGeom>
          <a:solidFill>
            <a:schemeClr val="bg2">
              <a:lumMod val="7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AABFE52-6B60-5547-8918-36E98D47A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707566"/>
              </p:ext>
            </p:extLst>
          </p:nvPr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78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타원 76"/>
          <p:cNvSpPr/>
          <p:nvPr/>
        </p:nvSpPr>
        <p:spPr>
          <a:xfrm>
            <a:off x="558910" y="2748591"/>
            <a:ext cx="2492648" cy="2576700"/>
          </a:xfrm>
          <a:prstGeom prst="ellipse">
            <a:avLst/>
          </a:prstGeom>
          <a:noFill/>
          <a:ln w="190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자유형 77"/>
          <p:cNvSpPr/>
          <p:nvPr/>
        </p:nvSpPr>
        <p:spPr>
          <a:xfrm>
            <a:off x="1814402" y="2695784"/>
            <a:ext cx="1266528" cy="1309235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solidFill>
            <a:srgbClr val="FCCA46"/>
          </a:solidFill>
          <a:ln w="1270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446902" y="2786125"/>
            <a:ext cx="758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01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151933" y="3238703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주제 소개</a:t>
            </a:r>
          </a:p>
        </p:txBody>
      </p:sp>
      <p:sp>
        <p:nvSpPr>
          <p:cNvPr id="98" name="타원 97"/>
          <p:cNvSpPr/>
          <p:nvPr/>
        </p:nvSpPr>
        <p:spPr>
          <a:xfrm>
            <a:off x="3409067" y="2748415"/>
            <a:ext cx="2492648" cy="2576699"/>
          </a:xfrm>
          <a:prstGeom prst="ellipse">
            <a:avLst/>
          </a:prstGeom>
          <a:noFill/>
          <a:ln w="190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자유형 98"/>
          <p:cNvSpPr/>
          <p:nvPr/>
        </p:nvSpPr>
        <p:spPr>
          <a:xfrm flipV="1">
            <a:off x="4693826" y="4093088"/>
            <a:ext cx="1247163" cy="1289136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solidFill>
            <a:srgbClr val="FCCA46"/>
          </a:solidFill>
          <a:ln w="1270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4314555" y="2791407"/>
            <a:ext cx="758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02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6260272" y="2750339"/>
            <a:ext cx="2492647" cy="2576700"/>
          </a:xfrm>
          <a:prstGeom prst="ellipse">
            <a:avLst/>
          </a:prstGeom>
          <a:noFill/>
          <a:ln w="190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자유형 105"/>
          <p:cNvSpPr/>
          <p:nvPr/>
        </p:nvSpPr>
        <p:spPr>
          <a:xfrm flipH="1" flipV="1">
            <a:off x="6243521" y="4095248"/>
            <a:ext cx="1247163" cy="1289136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solidFill>
            <a:srgbClr val="FCCA46"/>
          </a:solidFill>
          <a:ln w="1270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7179821" y="2802302"/>
            <a:ext cx="758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03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9182014" y="2763849"/>
            <a:ext cx="2492650" cy="2576699"/>
          </a:xfrm>
          <a:prstGeom prst="ellipse">
            <a:avLst/>
          </a:prstGeom>
          <a:noFill/>
          <a:ln w="190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자유형 112"/>
          <p:cNvSpPr/>
          <p:nvPr/>
        </p:nvSpPr>
        <p:spPr>
          <a:xfrm flipH="1">
            <a:off x="9129896" y="2732508"/>
            <a:ext cx="1247164" cy="1289136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solidFill>
            <a:srgbClr val="FCCA46"/>
          </a:solidFill>
          <a:ln w="1270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/>
          <p:cNvSpPr txBox="1"/>
          <p:nvPr/>
        </p:nvSpPr>
        <p:spPr>
          <a:xfrm>
            <a:off x="10075773" y="2808972"/>
            <a:ext cx="758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04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643019" y="3551391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및 기대효과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816723" y="1130067"/>
            <a:ext cx="3877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Contents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 flipH="1">
            <a:off x="594438" y="1214702"/>
            <a:ext cx="177832" cy="636185"/>
          </a:xfrm>
          <a:prstGeom prst="rect">
            <a:avLst/>
          </a:prstGeom>
          <a:solidFill>
            <a:srgbClr val="024B80"/>
          </a:solidFill>
          <a:ln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3347E-EC9C-4AD3-9BB4-A0F0550FDAB1}"/>
              </a:ext>
            </a:extLst>
          </p:cNvPr>
          <p:cNvSpPr txBox="1"/>
          <p:nvPr/>
        </p:nvSpPr>
        <p:spPr>
          <a:xfrm>
            <a:off x="3772739" y="3515702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취합 및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BAE371-D38E-46A2-A1D3-E7D30CDE749E}"/>
              </a:ext>
            </a:extLst>
          </p:cNvPr>
          <p:cNvSpPr txBox="1"/>
          <p:nvPr/>
        </p:nvSpPr>
        <p:spPr>
          <a:xfrm>
            <a:off x="6379179" y="3274392"/>
            <a:ext cx="2303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최적화 모델 개발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0F82A6-0919-4888-A65F-F4696ED2D5D2}"/>
              </a:ext>
            </a:extLst>
          </p:cNvPr>
          <p:cNvSpPr/>
          <p:nvPr/>
        </p:nvSpPr>
        <p:spPr>
          <a:xfrm>
            <a:off x="1153828" y="3736057"/>
            <a:ext cx="225241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Nsshop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 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분석 목표 설정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AF885A4-BADF-4FD2-95E4-E213A3F26075}"/>
              </a:ext>
            </a:extLst>
          </p:cNvPr>
          <p:cNvSpPr/>
          <p:nvPr/>
        </p:nvSpPr>
        <p:spPr>
          <a:xfrm>
            <a:off x="3875180" y="3712381"/>
            <a:ext cx="210697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데이터 전처리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EDA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유용한 변수 생성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50" charset="-127"/>
              <a:ea typeface="NanumSquare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27D38B-4C32-4C0C-89C5-89D8F2E12347}"/>
              </a:ext>
            </a:extLst>
          </p:cNvPr>
          <p:cNvSpPr/>
          <p:nvPr/>
        </p:nvSpPr>
        <p:spPr>
          <a:xfrm>
            <a:off x="6719363" y="3684443"/>
            <a:ext cx="23751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예측 모델 개발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모델 학습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하이퍼파라미터 최적화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Train Error- based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  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Feature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Enginerring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- 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최적화 모델 개발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F364E1-C6BA-4E17-86FC-5CF69E7E435D}"/>
              </a:ext>
            </a:extLst>
          </p:cNvPr>
          <p:cNvSpPr/>
          <p:nvPr/>
        </p:nvSpPr>
        <p:spPr>
          <a:xfrm>
            <a:off x="9702618" y="3712381"/>
            <a:ext cx="23751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- 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기대효과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A1AF0-487F-4654-BC50-B95D88513D1E}"/>
              </a:ext>
            </a:extLst>
          </p:cNvPr>
          <p:cNvSpPr txBox="1"/>
          <p:nvPr/>
        </p:nvSpPr>
        <p:spPr>
          <a:xfrm>
            <a:off x="7839476" y="520228"/>
            <a:ext cx="4775231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pc="3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3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모델 개발</a:t>
            </a:r>
            <a:endParaRPr lang="en-US" altLang="ko-KR" spc="3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3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최적화 모델 개발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pc="3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pc="3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49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F80B5B09-4C41-3049-841F-DCF3EF8FD16B}"/>
              </a:ext>
            </a:extLst>
          </p:cNvPr>
          <p:cNvSpPr txBox="1"/>
          <p:nvPr/>
        </p:nvSpPr>
        <p:spPr>
          <a:xfrm>
            <a:off x="1505316" y="2751016"/>
            <a:ext cx="7519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방송일시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65491F-0D54-4597-A316-A02FDFA25D8F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C92375-5372-2945-A821-66B3DB2D4CB6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B32D6-3F3A-5848-B756-194E702594C4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BBE831B-932F-3746-A0A3-78B14523D405}"/>
              </a:ext>
            </a:extLst>
          </p:cNvPr>
          <p:cNvSpPr/>
          <p:nvPr/>
        </p:nvSpPr>
        <p:spPr>
          <a:xfrm>
            <a:off x="283922" y="274651"/>
            <a:ext cx="754144" cy="754144"/>
          </a:xfrm>
          <a:prstGeom prst="ellipse">
            <a:avLst/>
          </a:prstGeom>
          <a:noFill/>
          <a:ln w="889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0">
            <a:extLst>
              <a:ext uri="{FF2B5EF4-FFF2-40B4-BE49-F238E27FC236}">
                <a16:creationId xmlns:a16="http://schemas.microsoft.com/office/drawing/2014/main" id="{D4237A14-2816-4146-89E5-AB54E9CD541B}"/>
              </a:ext>
            </a:extLst>
          </p:cNvPr>
          <p:cNvSpPr/>
          <p:nvPr/>
        </p:nvSpPr>
        <p:spPr>
          <a:xfrm flipV="1">
            <a:off x="662651" y="651331"/>
            <a:ext cx="377326" cy="377302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solidFill>
            <a:srgbClr val="024B80"/>
          </a:solidFill>
          <a:ln w="889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CA609-AA47-3841-BE2F-0DD364C2F42D}"/>
              </a:ext>
            </a:extLst>
          </p:cNvPr>
          <p:cNvSpPr txBox="1"/>
          <p:nvPr/>
        </p:nvSpPr>
        <p:spPr>
          <a:xfrm>
            <a:off x="1117155" y="610305"/>
            <a:ext cx="107909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유용한 변수 생성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Engineering)</a:t>
            </a:r>
          </a:p>
          <a:p>
            <a:endParaRPr lang="en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2E024-25CB-C045-AD0B-D104A379353B}"/>
              </a:ext>
            </a:extLst>
          </p:cNvPr>
          <p:cNvSpPr txBox="1"/>
          <p:nvPr/>
        </p:nvSpPr>
        <p:spPr>
          <a:xfrm>
            <a:off x="1164259" y="327193"/>
            <a:ext cx="467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취합 및 분석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E90DB-3AED-6748-9C4A-30C08FDEBEF2}"/>
              </a:ext>
            </a:extLst>
          </p:cNvPr>
          <p:cNvSpPr/>
          <p:nvPr/>
        </p:nvSpPr>
        <p:spPr>
          <a:xfrm>
            <a:off x="5527122" y="2826906"/>
            <a:ext cx="3661142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C05948C-F905-7F45-9AE5-4F9E85B29EF4}"/>
              </a:ext>
            </a:extLst>
          </p:cNvPr>
          <p:cNvSpPr txBox="1"/>
          <p:nvPr/>
        </p:nvSpPr>
        <p:spPr>
          <a:xfrm>
            <a:off x="1392452" y="1731164"/>
            <a:ext cx="7519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프로그램별</a:t>
            </a:r>
            <a:r>
              <a:rPr kumimoji="1"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매출 실적 데이터 칼럼 기반 </a:t>
            </a:r>
            <a:r>
              <a:rPr kumimoji="1" lang="ko-KR" altLang="en-US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피쳐</a:t>
            </a:r>
            <a:r>
              <a:rPr kumimoji="1"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ko-Kore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4340F605-1B1B-EC49-BA9E-8CC72B8CA935}"/>
              </a:ext>
            </a:extLst>
          </p:cNvPr>
          <p:cNvSpPr/>
          <p:nvPr/>
        </p:nvSpPr>
        <p:spPr>
          <a:xfrm flipH="1">
            <a:off x="1113016" y="1855833"/>
            <a:ext cx="125922" cy="126531"/>
          </a:xfrm>
          <a:prstGeom prst="ellipse">
            <a:avLst/>
          </a:prstGeom>
          <a:solidFill>
            <a:srgbClr val="024B8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CF48EF6-F799-074D-B8E7-6969ABC2F825}"/>
              </a:ext>
            </a:extLst>
          </p:cNvPr>
          <p:cNvSpPr txBox="1"/>
          <p:nvPr/>
        </p:nvSpPr>
        <p:spPr>
          <a:xfrm>
            <a:off x="1589374" y="3979092"/>
            <a:ext cx="7519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상품명 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149C07-8587-3147-9A4B-C7C4B460A762}"/>
              </a:ext>
            </a:extLst>
          </p:cNvPr>
          <p:cNvSpPr txBox="1"/>
          <p:nvPr/>
        </p:nvSpPr>
        <p:spPr>
          <a:xfrm>
            <a:off x="5366929" y="3119300"/>
            <a:ext cx="7519415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공휴일과 평일 간 </a:t>
            </a:r>
            <a:r>
              <a:rPr lang="ko-KR" altLang="en-US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취급액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주문량 반영하기 위해 </a:t>
            </a:r>
            <a:r>
              <a:rPr lang="en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hday</a:t>
            </a:r>
            <a:r>
              <a:rPr lang="en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휴일변수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생성  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F912E35-5002-6849-87BB-564A0F80BF51}"/>
              </a:ext>
            </a:extLst>
          </p:cNvPr>
          <p:cNvSpPr/>
          <p:nvPr/>
        </p:nvSpPr>
        <p:spPr>
          <a:xfrm>
            <a:off x="5362545" y="2478690"/>
            <a:ext cx="6407631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휴일에 방송시청률이 평균적으로 높기에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wday</a:t>
            </a:r>
            <a:r>
              <a:rPr lang="en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변수를 생성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8D2D97-7E6D-144D-BB21-3D38F3D51800}"/>
              </a:ext>
            </a:extLst>
          </p:cNvPr>
          <p:cNvGrpSpPr/>
          <p:nvPr/>
        </p:nvGrpSpPr>
        <p:grpSpPr>
          <a:xfrm>
            <a:off x="2778744" y="2445787"/>
            <a:ext cx="3154604" cy="2322390"/>
            <a:chOff x="2778744" y="2640859"/>
            <a:chExt cx="3154604" cy="2322390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0EBFF97-63F6-BE45-B9FC-9552AF61E557}"/>
                </a:ext>
              </a:extLst>
            </p:cNvPr>
            <p:cNvGrpSpPr/>
            <p:nvPr/>
          </p:nvGrpSpPr>
          <p:grpSpPr>
            <a:xfrm>
              <a:off x="2778744" y="2640859"/>
              <a:ext cx="3154604" cy="2322390"/>
              <a:chOff x="1267378" y="3484824"/>
              <a:chExt cx="1826449" cy="1344617"/>
            </a:xfrm>
          </p:grpSpPr>
          <p:sp>
            <p:nvSpPr>
              <p:cNvPr id="63" name="사각형: 둥근 모서리 95">
                <a:extLst>
                  <a:ext uri="{FF2B5EF4-FFF2-40B4-BE49-F238E27FC236}">
                    <a16:creationId xmlns:a16="http://schemas.microsoft.com/office/drawing/2014/main" id="{86D6C7BB-FAD5-4C4D-96F1-2FB13FAEF173}"/>
                  </a:ext>
                </a:extLst>
              </p:cNvPr>
              <p:cNvSpPr/>
              <p:nvPr/>
            </p:nvSpPr>
            <p:spPr>
              <a:xfrm>
                <a:off x="1899283" y="4223051"/>
                <a:ext cx="738699" cy="253065"/>
              </a:xfrm>
              <a:prstGeom prst="roundRect">
                <a:avLst/>
              </a:prstGeom>
              <a:solidFill>
                <a:schemeClr val="bg1">
                  <a:lumMod val="75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사각형: 둥근 모서리 95">
                <a:extLst>
                  <a:ext uri="{FF2B5EF4-FFF2-40B4-BE49-F238E27FC236}">
                    <a16:creationId xmlns:a16="http://schemas.microsoft.com/office/drawing/2014/main" id="{4B5E710B-E446-8B45-A459-F78AD096A780}"/>
                  </a:ext>
                </a:extLst>
              </p:cNvPr>
              <p:cNvSpPr/>
              <p:nvPr/>
            </p:nvSpPr>
            <p:spPr>
              <a:xfrm>
                <a:off x="1910430" y="4588210"/>
                <a:ext cx="715063" cy="241231"/>
              </a:xfrm>
              <a:prstGeom prst="roundRect">
                <a:avLst/>
              </a:prstGeom>
              <a:solidFill>
                <a:schemeClr val="bg1">
                  <a:lumMod val="75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B6A806FF-323A-B84F-8F76-EF4BC25C0587}"/>
                  </a:ext>
                </a:extLst>
              </p:cNvPr>
              <p:cNvGrpSpPr/>
              <p:nvPr/>
            </p:nvGrpSpPr>
            <p:grpSpPr>
              <a:xfrm>
                <a:off x="1267378" y="3484824"/>
                <a:ext cx="1802906" cy="1264143"/>
                <a:chOff x="3803853" y="3029664"/>
                <a:chExt cx="1802906" cy="1264143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58C4F8DE-1CBE-F848-8219-782D44E039B5}"/>
                    </a:ext>
                  </a:extLst>
                </p:cNvPr>
                <p:cNvGrpSpPr/>
                <p:nvPr/>
              </p:nvGrpSpPr>
              <p:grpSpPr>
                <a:xfrm>
                  <a:off x="3997313" y="3029664"/>
                  <a:ext cx="1609446" cy="238053"/>
                  <a:chOff x="-566178" y="3893536"/>
                  <a:chExt cx="2151145" cy="440868"/>
                </a:xfrm>
              </p:grpSpPr>
              <p:sp>
                <p:nvSpPr>
                  <p:cNvPr id="74" name="사각형: 둥근 모서리 95">
                    <a:extLst>
                      <a:ext uri="{FF2B5EF4-FFF2-40B4-BE49-F238E27FC236}">
                        <a16:creationId xmlns:a16="http://schemas.microsoft.com/office/drawing/2014/main" id="{CEBA2230-DBB9-E34D-99F8-B6A55A651DF3}"/>
                      </a:ext>
                    </a:extLst>
                  </p:cNvPr>
                  <p:cNvSpPr/>
                  <p:nvPr/>
                </p:nvSpPr>
                <p:spPr>
                  <a:xfrm>
                    <a:off x="20804" y="3922229"/>
                    <a:ext cx="969666" cy="412175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75" name="직사각형 74">
                    <a:extLst>
                      <a:ext uri="{FF2B5EF4-FFF2-40B4-BE49-F238E27FC236}">
                        <a16:creationId xmlns:a16="http://schemas.microsoft.com/office/drawing/2014/main" id="{599B217C-9FA6-9940-AF3A-EEE2B7831AAB}"/>
                      </a:ext>
                    </a:extLst>
                  </p:cNvPr>
                  <p:cNvSpPr/>
                  <p:nvPr/>
                </p:nvSpPr>
                <p:spPr>
                  <a:xfrm>
                    <a:off x="-566178" y="3893536"/>
                    <a:ext cx="2151145" cy="41217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요일</a:t>
                    </a:r>
                    <a:endParaRPr lang="en-US" altLang="ko-KR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cxnSp>
              <p:nvCxnSpPr>
                <p:cNvPr id="68" name="직선 연결선 116">
                  <a:extLst>
                    <a:ext uri="{FF2B5EF4-FFF2-40B4-BE49-F238E27FC236}">
                      <a16:creationId xmlns:a16="http://schemas.microsoft.com/office/drawing/2014/main" id="{25E2BFE8-083D-164A-8F8E-AAEB45EDAB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8375" y="3166278"/>
                  <a:ext cx="308108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125">
                  <a:extLst>
                    <a:ext uri="{FF2B5EF4-FFF2-40B4-BE49-F238E27FC236}">
                      <a16:creationId xmlns:a16="http://schemas.microsoft.com/office/drawing/2014/main" id="{12E146C5-5E4E-8B4E-AE92-7A146B183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1187" y="3515847"/>
                  <a:ext cx="315295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126">
                  <a:extLst>
                    <a:ext uri="{FF2B5EF4-FFF2-40B4-BE49-F238E27FC236}">
                      <a16:creationId xmlns:a16="http://schemas.microsoft.com/office/drawing/2014/main" id="{77915237-818D-B84A-BCD5-72265C95FD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1187" y="3886974"/>
                  <a:ext cx="320023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127">
                  <a:extLst>
                    <a:ext uri="{FF2B5EF4-FFF2-40B4-BE49-F238E27FC236}">
                      <a16:creationId xmlns:a16="http://schemas.microsoft.com/office/drawing/2014/main" id="{C924ED19-5E87-8346-AADC-4CA55ECE13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8375" y="4293807"/>
                  <a:ext cx="320023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129">
                  <a:extLst>
                    <a:ext uri="{FF2B5EF4-FFF2-40B4-BE49-F238E27FC236}">
                      <a16:creationId xmlns:a16="http://schemas.microsoft.com/office/drawing/2014/main" id="{166A3AB7-431A-234C-969A-2C74C6FBAC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5205" y="3163108"/>
                  <a:ext cx="0" cy="1127529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132">
                  <a:extLst>
                    <a:ext uri="{FF2B5EF4-FFF2-40B4-BE49-F238E27FC236}">
                      <a16:creationId xmlns:a16="http://schemas.microsoft.com/office/drawing/2014/main" id="{9331CFFC-2E28-C148-AD58-858ABA4E1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03853" y="3322213"/>
                  <a:ext cx="317334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사각형: 둥근 모서리 95">
                <a:extLst>
                  <a:ext uri="{FF2B5EF4-FFF2-40B4-BE49-F238E27FC236}">
                    <a16:creationId xmlns:a16="http://schemas.microsoft.com/office/drawing/2014/main" id="{57B1BC4D-67A5-3148-8ED2-F5F87629ECD4}"/>
                  </a:ext>
                </a:extLst>
              </p:cNvPr>
              <p:cNvSpPr/>
              <p:nvPr/>
            </p:nvSpPr>
            <p:spPr>
              <a:xfrm>
                <a:off x="1906526" y="3863344"/>
                <a:ext cx="718967" cy="228388"/>
              </a:xfrm>
              <a:prstGeom prst="roundRect">
                <a:avLst/>
              </a:prstGeom>
              <a:solidFill>
                <a:schemeClr val="bg1">
                  <a:lumMod val="75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EC395562-DAEF-1449-A663-812BFE19A5CB}"/>
                  </a:ext>
                </a:extLst>
              </p:cNvPr>
              <p:cNvSpPr/>
              <p:nvPr/>
            </p:nvSpPr>
            <p:spPr>
              <a:xfrm>
                <a:off x="1484381" y="4223663"/>
                <a:ext cx="1609446" cy="222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주당 단위 시간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67A0EDD7-21D4-E14D-9A9C-FE5E8B7F14DF}"/>
                  </a:ext>
                </a:extLst>
              </p:cNvPr>
              <p:cNvSpPr/>
              <p:nvPr/>
            </p:nvSpPr>
            <p:spPr>
              <a:xfrm>
                <a:off x="1475055" y="4582245"/>
                <a:ext cx="1609446" cy="222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연중 단위 수 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287D41-2AAC-9948-9884-00998A216EFF}"/>
                </a:ext>
              </a:extLst>
            </p:cNvPr>
            <p:cNvSpPr/>
            <p:nvPr/>
          </p:nvSpPr>
          <p:spPr>
            <a:xfrm>
              <a:off x="4220591" y="3332516"/>
              <a:ext cx="5565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휴일</a:t>
              </a:r>
              <a:endParaRPr lang="ko-Kore-KR" altLang="en-US" dirty="0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03C612E1-48AA-0D46-9C4A-5C44E4744EC3}"/>
              </a:ext>
            </a:extLst>
          </p:cNvPr>
          <p:cNvSpPr txBox="1"/>
          <p:nvPr/>
        </p:nvSpPr>
        <p:spPr>
          <a:xfrm>
            <a:off x="5367068" y="3750765"/>
            <a:ext cx="7519415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요일과 시간 정보를 모두 담을 수 있는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hour_168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변수 생성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11DF4F61-ACC9-D041-803F-1ADA4D7ABDE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5" t="6235" r="9474" b="49841"/>
          <a:stretch/>
        </p:blipFill>
        <p:spPr bwMode="auto">
          <a:xfrm>
            <a:off x="7086459" y="4956851"/>
            <a:ext cx="3876543" cy="12821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2AA3816-4197-BE40-B6B6-B7C16015324A}"/>
              </a:ext>
            </a:extLst>
          </p:cNvPr>
          <p:cNvSpPr txBox="1"/>
          <p:nvPr/>
        </p:nvSpPr>
        <p:spPr>
          <a:xfrm>
            <a:off x="5349080" y="4383776"/>
            <a:ext cx="7519415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월별간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취급액과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기상 등의 특성을 다양하게 반영할 수 있는 </a:t>
            </a:r>
            <a:r>
              <a:rPr lang="en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week_52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생성   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00B1CE-E447-B643-B3BA-A2CCCC0853DE}"/>
              </a:ext>
            </a:extLst>
          </p:cNvPr>
          <p:cNvSpPr/>
          <p:nvPr/>
        </p:nvSpPr>
        <p:spPr>
          <a:xfrm>
            <a:off x="3947161" y="6393801"/>
            <a:ext cx="14558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 dirty="0" err="1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wday</a:t>
            </a:r>
            <a:r>
              <a:rPr lang="en-US" altLang="ko-Kore-KR" sz="1050" dirty="0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en-US" altLang="ko-Kore-KR" sz="1050" dirty="0" err="1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hday</a:t>
            </a:r>
            <a:r>
              <a:rPr lang="en-US" altLang="ko-Kore-KR" sz="1050" dirty="0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050" dirty="0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간 매출액 </a:t>
            </a:r>
            <a:endParaRPr lang="ko-Kore-KR" altLang="en-US" sz="10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6ECDAFE-6108-7048-AA60-D4080161D4E5}"/>
              </a:ext>
            </a:extLst>
          </p:cNvPr>
          <p:cNvSpPr/>
          <p:nvPr/>
        </p:nvSpPr>
        <p:spPr>
          <a:xfrm>
            <a:off x="8296806" y="6362742"/>
            <a:ext cx="191911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050" dirty="0">
                <a:latin typeface="NanumSquare" panose="020B0600000101010101" pitchFamily="34" charset="-127"/>
                <a:ea typeface="NanumSquare" panose="020B0600000101010101" pitchFamily="34" charset="-127"/>
              </a:rPr>
              <a:t>hour_168 </a:t>
            </a:r>
            <a:r>
              <a:rPr lang="ko-KR" altLang="en-US" sz="1050" dirty="0">
                <a:latin typeface="NanumSquare" panose="020B0600000101010101" pitchFamily="34" charset="-127"/>
                <a:ea typeface="NanumSquare" panose="020B0600000101010101" pitchFamily="34" charset="-127"/>
              </a:rPr>
              <a:t>변수 내 매출액 분포 </a:t>
            </a:r>
            <a:endParaRPr lang="ko-Kore-KR" altLang="en-US" sz="10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D0F33C2-D0B5-074D-9E51-84DC0BEE46B9}"/>
              </a:ext>
            </a:extLst>
          </p:cNvPr>
          <p:cNvSpPr txBox="1"/>
          <p:nvPr/>
        </p:nvSpPr>
        <p:spPr>
          <a:xfrm>
            <a:off x="1506244" y="5207168"/>
            <a:ext cx="7519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노출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BB8BC65-6903-2D47-898A-5D0A42A53400}"/>
              </a:ext>
            </a:extLst>
          </p:cNvPr>
          <p:cNvSpPr/>
          <p:nvPr/>
        </p:nvSpPr>
        <p:spPr>
          <a:xfrm>
            <a:off x="1181415" y="3777696"/>
            <a:ext cx="1924376" cy="220297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49640CD-22D2-3F4C-B77F-9227BDBC859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1" r="6573"/>
          <a:stretch/>
        </p:blipFill>
        <p:spPr bwMode="auto">
          <a:xfrm>
            <a:off x="2463794" y="5046406"/>
            <a:ext cx="4600875" cy="12821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B1E8CC80-CDA9-024F-88E6-B7D8079784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707566"/>
              </p:ext>
            </p:extLst>
          </p:nvPr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212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45A53A48-D4FE-0746-8E01-BE2A734410CC}"/>
              </a:ext>
            </a:extLst>
          </p:cNvPr>
          <p:cNvSpPr txBox="1"/>
          <p:nvPr/>
        </p:nvSpPr>
        <p:spPr>
          <a:xfrm>
            <a:off x="1589374" y="3979092"/>
            <a:ext cx="7519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상품명 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65491F-0D54-4597-A316-A02FDFA25D8F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C92375-5372-2945-A821-66B3DB2D4CB6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B32D6-3F3A-5848-B756-194E702594C4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BBE831B-932F-3746-A0A3-78B14523D405}"/>
              </a:ext>
            </a:extLst>
          </p:cNvPr>
          <p:cNvSpPr/>
          <p:nvPr/>
        </p:nvSpPr>
        <p:spPr>
          <a:xfrm>
            <a:off x="283922" y="274651"/>
            <a:ext cx="754144" cy="754144"/>
          </a:xfrm>
          <a:prstGeom prst="ellipse">
            <a:avLst/>
          </a:prstGeom>
          <a:noFill/>
          <a:ln w="889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0">
            <a:extLst>
              <a:ext uri="{FF2B5EF4-FFF2-40B4-BE49-F238E27FC236}">
                <a16:creationId xmlns:a16="http://schemas.microsoft.com/office/drawing/2014/main" id="{D4237A14-2816-4146-89E5-AB54E9CD541B}"/>
              </a:ext>
            </a:extLst>
          </p:cNvPr>
          <p:cNvSpPr/>
          <p:nvPr/>
        </p:nvSpPr>
        <p:spPr>
          <a:xfrm flipV="1">
            <a:off x="662651" y="651331"/>
            <a:ext cx="377326" cy="377302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solidFill>
            <a:srgbClr val="024B80"/>
          </a:solidFill>
          <a:ln w="889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CA609-AA47-3841-BE2F-0DD364C2F42D}"/>
              </a:ext>
            </a:extLst>
          </p:cNvPr>
          <p:cNvSpPr txBox="1"/>
          <p:nvPr/>
        </p:nvSpPr>
        <p:spPr>
          <a:xfrm>
            <a:off x="1117155" y="610305"/>
            <a:ext cx="107909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유용한 변수 생성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Engineering)</a:t>
            </a:r>
          </a:p>
          <a:p>
            <a:endParaRPr lang="en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2E024-25CB-C045-AD0B-D104A379353B}"/>
              </a:ext>
            </a:extLst>
          </p:cNvPr>
          <p:cNvSpPr txBox="1"/>
          <p:nvPr/>
        </p:nvSpPr>
        <p:spPr>
          <a:xfrm>
            <a:off x="1164259" y="327193"/>
            <a:ext cx="467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취합 및 분석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E90DB-3AED-6748-9C4A-30C08FDEBEF2}"/>
              </a:ext>
            </a:extLst>
          </p:cNvPr>
          <p:cNvSpPr/>
          <p:nvPr/>
        </p:nvSpPr>
        <p:spPr>
          <a:xfrm>
            <a:off x="5527122" y="2826906"/>
            <a:ext cx="3661142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C05948C-F905-7F45-9AE5-4F9E85B29EF4}"/>
              </a:ext>
            </a:extLst>
          </p:cNvPr>
          <p:cNvSpPr txBox="1"/>
          <p:nvPr/>
        </p:nvSpPr>
        <p:spPr>
          <a:xfrm>
            <a:off x="1392452" y="1731164"/>
            <a:ext cx="7519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프로그램별</a:t>
            </a:r>
            <a:r>
              <a:rPr kumimoji="1"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매출 실적 데이터 칼럼 기반 </a:t>
            </a:r>
            <a:r>
              <a:rPr kumimoji="1" lang="ko-KR" altLang="en-US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피쳐</a:t>
            </a:r>
            <a:r>
              <a:rPr kumimoji="1"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ko-Kore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4340F605-1B1B-EC49-BA9E-8CC72B8CA935}"/>
              </a:ext>
            </a:extLst>
          </p:cNvPr>
          <p:cNvSpPr/>
          <p:nvPr/>
        </p:nvSpPr>
        <p:spPr>
          <a:xfrm flipH="1">
            <a:off x="1113016" y="1855833"/>
            <a:ext cx="125922" cy="126531"/>
          </a:xfrm>
          <a:prstGeom prst="ellipse">
            <a:avLst/>
          </a:prstGeom>
          <a:solidFill>
            <a:srgbClr val="024B8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654D5BB9-2CD4-B240-866E-98A2C570DCAF}"/>
              </a:ext>
            </a:extLst>
          </p:cNvPr>
          <p:cNvCxnSpPr>
            <a:cxnSpLocks/>
          </p:cNvCxnSpPr>
          <p:nvPr/>
        </p:nvCxnSpPr>
        <p:spPr>
          <a:xfrm>
            <a:off x="2724713" y="4179147"/>
            <a:ext cx="6335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05F7FF3-494A-DF48-B97D-5229CC1BF006}"/>
              </a:ext>
            </a:extLst>
          </p:cNvPr>
          <p:cNvSpPr txBox="1"/>
          <p:nvPr/>
        </p:nvSpPr>
        <p:spPr>
          <a:xfrm>
            <a:off x="1505316" y="2751016"/>
            <a:ext cx="7519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방송일시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ACC996F-59DB-1E4A-9E39-43F14C23F474}"/>
              </a:ext>
            </a:extLst>
          </p:cNvPr>
          <p:cNvSpPr txBox="1"/>
          <p:nvPr/>
        </p:nvSpPr>
        <p:spPr>
          <a:xfrm>
            <a:off x="1506244" y="5207168"/>
            <a:ext cx="7519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노출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BD5BC1C-4062-AF42-BDA5-790EEA0D8B72}"/>
              </a:ext>
            </a:extLst>
          </p:cNvPr>
          <p:cNvSpPr/>
          <p:nvPr/>
        </p:nvSpPr>
        <p:spPr>
          <a:xfrm>
            <a:off x="1228919" y="2483765"/>
            <a:ext cx="1858970" cy="11270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00795B8-6658-7C41-A14A-BA249D3E9B66}"/>
              </a:ext>
            </a:extLst>
          </p:cNvPr>
          <p:cNvSpPr/>
          <p:nvPr/>
        </p:nvSpPr>
        <p:spPr>
          <a:xfrm>
            <a:off x="1318359" y="4579257"/>
            <a:ext cx="1858970" cy="11270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FC91134-1D62-A848-B950-7FA00F1470A5}"/>
              </a:ext>
            </a:extLst>
          </p:cNvPr>
          <p:cNvSpPr txBox="1"/>
          <p:nvPr/>
        </p:nvSpPr>
        <p:spPr>
          <a:xfrm>
            <a:off x="5478140" y="3730689"/>
            <a:ext cx="7519415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남성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여성 상품 간 </a:t>
            </a:r>
            <a:r>
              <a:rPr lang="ko-KR" altLang="en-US" sz="1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취급액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규모 차이에 따라 변수를 생성 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- 0(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해당 없음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), 1(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남성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), 2(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여성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F09A535-8106-E545-B59D-30D2E2169E15}"/>
              </a:ext>
            </a:extLst>
          </p:cNvPr>
          <p:cNvSpPr/>
          <p:nvPr/>
        </p:nvSpPr>
        <p:spPr>
          <a:xfrm>
            <a:off x="5466883" y="2832449"/>
            <a:ext cx="6407631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군마다 결제방식에 따라 평균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취급액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규모 차이가 있음을 확인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0(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해당 없음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), 1(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무이자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), 2(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일시불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21E13A9-E2F3-AE47-BF57-DF9DCF406669}"/>
              </a:ext>
            </a:extLst>
          </p:cNvPr>
          <p:cNvSpPr txBox="1"/>
          <p:nvPr/>
        </p:nvSpPr>
        <p:spPr>
          <a:xfrm>
            <a:off x="5478140" y="4324519"/>
            <a:ext cx="7519415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‘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1+1’, ‘</a:t>
            </a:r>
            <a:r>
              <a:rPr lang="ko-KR" altLang="en-US" sz="1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파격가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’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‘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특가’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‘</a:t>
            </a:r>
            <a:r>
              <a:rPr lang="ko-KR" altLang="en-US" sz="1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단하루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’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‘</a:t>
            </a:r>
            <a:r>
              <a:rPr lang="ko-KR" altLang="en-US" sz="1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역시즌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’ 키워드 포함 시 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 그렇지 않을 때는 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0.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907C22F-F7B1-B648-BD24-017FC725B224}"/>
              </a:ext>
            </a:extLst>
          </p:cNvPr>
          <p:cNvSpPr txBox="1"/>
          <p:nvPr/>
        </p:nvSpPr>
        <p:spPr>
          <a:xfrm>
            <a:off x="5460291" y="4995165"/>
            <a:ext cx="7519415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‘세트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’, ‘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패키지’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키워드 포함 시 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 그렇지 않을 때는 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0.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94C49F-673E-A84D-B59E-4938A5DB97E3}"/>
              </a:ext>
            </a:extLst>
          </p:cNvPr>
          <p:cNvGrpSpPr/>
          <p:nvPr/>
        </p:nvGrpSpPr>
        <p:grpSpPr>
          <a:xfrm>
            <a:off x="3114499" y="3091174"/>
            <a:ext cx="2823834" cy="2970384"/>
            <a:chOff x="3114499" y="3091174"/>
            <a:chExt cx="2823834" cy="297038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9C71078-9B85-4E4D-ABA1-3B62380C6E80}"/>
                </a:ext>
              </a:extLst>
            </p:cNvPr>
            <p:cNvGrpSpPr/>
            <p:nvPr/>
          </p:nvGrpSpPr>
          <p:grpSpPr>
            <a:xfrm>
              <a:off x="3114499" y="3091174"/>
              <a:ext cx="2823834" cy="2723217"/>
              <a:chOff x="1443576" y="3500329"/>
              <a:chExt cx="1634940" cy="1576688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C3E95E3-DDFD-BF40-BF47-ECBD49C6A737}"/>
                  </a:ext>
                </a:extLst>
              </p:cNvPr>
              <p:cNvGrpSpPr/>
              <p:nvPr/>
            </p:nvGrpSpPr>
            <p:grpSpPr>
              <a:xfrm>
                <a:off x="1443576" y="3500329"/>
                <a:ext cx="1609446" cy="1576688"/>
                <a:chOff x="3980051" y="3045169"/>
                <a:chExt cx="1609446" cy="1576688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E0F197CA-7F50-E943-BF82-344BA863909E}"/>
                    </a:ext>
                  </a:extLst>
                </p:cNvPr>
                <p:cNvGrpSpPr/>
                <p:nvPr/>
              </p:nvGrpSpPr>
              <p:grpSpPr>
                <a:xfrm>
                  <a:off x="3980051" y="3045169"/>
                  <a:ext cx="1609446" cy="253066"/>
                  <a:chOff x="-589251" y="3922228"/>
                  <a:chExt cx="2151145" cy="468669"/>
                </a:xfrm>
              </p:grpSpPr>
              <p:sp>
                <p:nvSpPr>
                  <p:cNvPr id="56" name="사각형: 둥근 모서리 95">
                    <a:extLst>
                      <a:ext uri="{FF2B5EF4-FFF2-40B4-BE49-F238E27FC236}">
                        <a16:creationId xmlns:a16="http://schemas.microsoft.com/office/drawing/2014/main" id="{AE9B7707-8B7B-BC4D-A4CF-91F4BF480E8A}"/>
                      </a:ext>
                    </a:extLst>
                  </p:cNvPr>
                  <p:cNvSpPr/>
                  <p:nvPr/>
                </p:nvSpPr>
                <p:spPr>
                  <a:xfrm>
                    <a:off x="20805" y="3922228"/>
                    <a:ext cx="949466" cy="468669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4F16F52F-38FD-1749-BE91-3449CFCDB838}"/>
                      </a:ext>
                    </a:extLst>
                  </p:cNvPr>
                  <p:cNvSpPr/>
                  <p:nvPr/>
                </p:nvSpPr>
                <p:spPr>
                  <a:xfrm>
                    <a:off x="-589251" y="3924497"/>
                    <a:ext cx="2151145" cy="41217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결제 방식</a:t>
                    </a:r>
                    <a:endParaRPr lang="en-US" altLang="ko-KR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cxnSp>
              <p:nvCxnSpPr>
                <p:cNvPr id="50" name="직선 연결선 116">
                  <a:extLst>
                    <a:ext uri="{FF2B5EF4-FFF2-40B4-BE49-F238E27FC236}">
                      <a16:creationId xmlns:a16="http://schemas.microsoft.com/office/drawing/2014/main" id="{1BA21ED8-FA35-9A45-BE95-E85E275674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8375" y="3166278"/>
                  <a:ext cx="308108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125">
                  <a:extLst>
                    <a:ext uri="{FF2B5EF4-FFF2-40B4-BE49-F238E27FC236}">
                      <a16:creationId xmlns:a16="http://schemas.microsoft.com/office/drawing/2014/main" id="{9178D55E-CDE2-C840-B9D4-44F5A3CE01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1187" y="3515847"/>
                  <a:ext cx="315295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126">
                  <a:extLst>
                    <a:ext uri="{FF2B5EF4-FFF2-40B4-BE49-F238E27FC236}">
                      <a16:creationId xmlns:a16="http://schemas.microsoft.com/office/drawing/2014/main" id="{C7834409-8834-2842-B518-87F414F82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1187" y="3886974"/>
                  <a:ext cx="320023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127">
                  <a:extLst>
                    <a:ext uri="{FF2B5EF4-FFF2-40B4-BE49-F238E27FC236}">
                      <a16:creationId xmlns:a16="http://schemas.microsoft.com/office/drawing/2014/main" id="{2AA5CEE4-1E3C-7B42-8ADD-562197A05C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8375" y="4293807"/>
                  <a:ext cx="320023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129">
                  <a:extLst>
                    <a:ext uri="{FF2B5EF4-FFF2-40B4-BE49-F238E27FC236}">
                      <a16:creationId xmlns:a16="http://schemas.microsoft.com/office/drawing/2014/main" id="{A0F0AB61-6CE8-404F-B700-1EA2D8AB71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5205" y="3163108"/>
                  <a:ext cx="0" cy="1458749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사각형: 둥근 모서리 95">
                <a:extLst>
                  <a:ext uri="{FF2B5EF4-FFF2-40B4-BE49-F238E27FC236}">
                    <a16:creationId xmlns:a16="http://schemas.microsoft.com/office/drawing/2014/main" id="{5D254292-2A76-7847-9F12-0D9C2F0E99AE}"/>
                  </a:ext>
                </a:extLst>
              </p:cNvPr>
              <p:cNvSpPr/>
              <p:nvPr/>
            </p:nvSpPr>
            <p:spPr>
              <a:xfrm>
                <a:off x="1906525" y="3863344"/>
                <a:ext cx="710373" cy="253065"/>
              </a:xfrm>
              <a:prstGeom prst="roundRect">
                <a:avLst/>
              </a:prstGeom>
              <a:solidFill>
                <a:schemeClr val="bg1">
                  <a:lumMod val="75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8EA472C-DEE3-AF4D-B4DD-405812E3E420}"/>
                  </a:ext>
                </a:extLst>
              </p:cNvPr>
              <p:cNvSpPr/>
              <p:nvPr/>
            </p:nvSpPr>
            <p:spPr>
              <a:xfrm>
                <a:off x="1456772" y="3866464"/>
                <a:ext cx="1609446" cy="222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성별 </a:t>
                </a: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</a:t>
                </a: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남</a:t>
                </a: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/</a:t>
                </a: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녀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5" name="사각형: 둥근 모서리 95">
                <a:extLst>
                  <a:ext uri="{FF2B5EF4-FFF2-40B4-BE49-F238E27FC236}">
                    <a16:creationId xmlns:a16="http://schemas.microsoft.com/office/drawing/2014/main" id="{05F65783-4AD9-3446-B985-A7CD200D07DC}"/>
                  </a:ext>
                </a:extLst>
              </p:cNvPr>
              <p:cNvSpPr/>
              <p:nvPr/>
            </p:nvSpPr>
            <p:spPr>
              <a:xfrm>
                <a:off x="1910430" y="4239770"/>
                <a:ext cx="710373" cy="253065"/>
              </a:xfrm>
              <a:prstGeom prst="roundRect">
                <a:avLst/>
              </a:prstGeom>
              <a:solidFill>
                <a:schemeClr val="bg1">
                  <a:lumMod val="75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4D70786-EE5E-0F46-A8EA-09F048E1A7CB}"/>
                  </a:ext>
                </a:extLst>
              </p:cNvPr>
              <p:cNvSpPr/>
              <p:nvPr/>
            </p:nvSpPr>
            <p:spPr>
              <a:xfrm>
                <a:off x="1469070" y="4236731"/>
                <a:ext cx="1609446" cy="222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프로모션 여부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7" name="사각형: 둥근 모서리 95">
                <a:extLst>
                  <a:ext uri="{FF2B5EF4-FFF2-40B4-BE49-F238E27FC236}">
                    <a16:creationId xmlns:a16="http://schemas.microsoft.com/office/drawing/2014/main" id="{9C3E08FF-7EE3-5747-8C89-1AF8E9E294DA}"/>
                  </a:ext>
                </a:extLst>
              </p:cNvPr>
              <p:cNvSpPr/>
              <p:nvPr/>
            </p:nvSpPr>
            <p:spPr>
              <a:xfrm>
                <a:off x="1910430" y="4588210"/>
                <a:ext cx="710373" cy="253065"/>
              </a:xfrm>
              <a:prstGeom prst="roundRect">
                <a:avLst/>
              </a:prstGeom>
              <a:solidFill>
                <a:schemeClr val="bg1">
                  <a:lumMod val="75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47146EF-72DC-EE4C-B4E3-3BF129E8A4F2}"/>
                  </a:ext>
                </a:extLst>
              </p:cNvPr>
              <p:cNvSpPr/>
              <p:nvPr/>
            </p:nvSpPr>
            <p:spPr>
              <a:xfrm>
                <a:off x="1461915" y="4640847"/>
                <a:ext cx="1609446" cy="1781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세트 여부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94" name="직선 연결선 126">
              <a:extLst>
                <a:ext uri="{FF2B5EF4-FFF2-40B4-BE49-F238E27FC236}">
                  <a16:creationId xmlns:a16="http://schemas.microsoft.com/office/drawing/2014/main" id="{F56FF62E-7969-F346-AFF8-ED585738F254}"/>
                </a:ext>
              </a:extLst>
            </p:cNvPr>
            <p:cNvCxnSpPr>
              <a:cxnSpLocks/>
            </p:cNvCxnSpPr>
            <p:nvPr/>
          </p:nvCxnSpPr>
          <p:spPr>
            <a:xfrm>
              <a:off x="3360422" y="5801271"/>
              <a:ext cx="55273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사각형: 둥근 모서리 95">
              <a:extLst>
                <a:ext uri="{FF2B5EF4-FFF2-40B4-BE49-F238E27FC236}">
                  <a16:creationId xmlns:a16="http://schemas.microsoft.com/office/drawing/2014/main" id="{A243CC33-BEE2-AF45-B8CC-76DDF56CADEE}"/>
                </a:ext>
              </a:extLst>
            </p:cNvPr>
            <p:cNvSpPr/>
            <p:nvPr/>
          </p:nvSpPr>
          <p:spPr>
            <a:xfrm>
              <a:off x="3908481" y="5624470"/>
              <a:ext cx="1226941" cy="437088"/>
            </a:xfrm>
            <a:prstGeom prst="roundRect">
              <a:avLst/>
            </a:prstGeom>
            <a:solidFill>
              <a:schemeClr val="bg1">
                <a:lumMod val="7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50C56D4-1732-D84F-8D4B-DCC9BEC202F7}"/>
                </a:ext>
              </a:extLst>
            </p:cNvPr>
            <p:cNvSpPr/>
            <p:nvPr/>
          </p:nvSpPr>
          <p:spPr>
            <a:xfrm>
              <a:off x="3146174" y="5619222"/>
              <a:ext cx="2779801" cy="384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상품 종류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1F0493-F563-0140-8465-A8D591A0B423}"/>
              </a:ext>
            </a:extLst>
          </p:cNvPr>
          <p:cNvSpPr/>
          <p:nvPr/>
        </p:nvSpPr>
        <p:spPr>
          <a:xfrm>
            <a:off x="5478140" y="5609674"/>
            <a:ext cx="6096000" cy="10307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상품 취급 종류 개수에 따라 평균주문량과 </a:t>
            </a:r>
            <a:r>
              <a:rPr lang="ko-KR" altLang="en-US" sz="1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취급액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규모가 상이함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‘3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종’ 과 같이 ‘종’ 키워드 앞에 있는 숫자를 </a:t>
            </a:r>
            <a:r>
              <a:rPr lang="ko-KR" altLang="en-US" sz="1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파싱하여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값을 부여 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‘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종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’ 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이외에도 정규식을 이용하여 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“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팩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구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미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인용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박스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”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앞의 숫자 값을 부여</a:t>
            </a:r>
            <a:endParaRPr lang="en-US" altLang="ko-KR" sz="1400" b="1" dirty="0">
              <a:solidFill>
                <a:prstClr val="black">
                  <a:lumMod val="85000"/>
                  <a:lumOff val="15000"/>
                </a:prst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3B0015F5-3021-0441-9DAE-37C81B786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707566"/>
              </p:ext>
            </p:extLst>
          </p:nvPr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662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>
            <a:extLst>
              <a:ext uri="{FF2B5EF4-FFF2-40B4-BE49-F238E27FC236}">
                <a16:creationId xmlns:a16="http://schemas.microsoft.com/office/drawing/2014/main" id="{4ACC996F-59DB-1E4A-9E39-43F14C23F474}"/>
              </a:ext>
            </a:extLst>
          </p:cNvPr>
          <p:cNvSpPr txBox="1"/>
          <p:nvPr/>
        </p:nvSpPr>
        <p:spPr>
          <a:xfrm>
            <a:off x="1506244" y="5207168"/>
            <a:ext cx="7519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노출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5A53A48-D4FE-0746-8E01-BE2A734410CC}"/>
              </a:ext>
            </a:extLst>
          </p:cNvPr>
          <p:cNvSpPr txBox="1"/>
          <p:nvPr/>
        </p:nvSpPr>
        <p:spPr>
          <a:xfrm>
            <a:off x="1589374" y="3979092"/>
            <a:ext cx="7519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상품명 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65491F-0D54-4597-A316-A02FDFA25D8F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C92375-5372-2945-A821-66B3DB2D4CB6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B32D6-3F3A-5848-B756-194E702594C4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BBE831B-932F-3746-A0A3-78B14523D405}"/>
              </a:ext>
            </a:extLst>
          </p:cNvPr>
          <p:cNvSpPr/>
          <p:nvPr/>
        </p:nvSpPr>
        <p:spPr>
          <a:xfrm>
            <a:off x="283922" y="274651"/>
            <a:ext cx="754144" cy="754144"/>
          </a:xfrm>
          <a:prstGeom prst="ellipse">
            <a:avLst/>
          </a:prstGeom>
          <a:noFill/>
          <a:ln w="889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0">
            <a:extLst>
              <a:ext uri="{FF2B5EF4-FFF2-40B4-BE49-F238E27FC236}">
                <a16:creationId xmlns:a16="http://schemas.microsoft.com/office/drawing/2014/main" id="{D4237A14-2816-4146-89E5-AB54E9CD541B}"/>
              </a:ext>
            </a:extLst>
          </p:cNvPr>
          <p:cNvSpPr/>
          <p:nvPr/>
        </p:nvSpPr>
        <p:spPr>
          <a:xfrm flipV="1">
            <a:off x="662651" y="651331"/>
            <a:ext cx="377326" cy="377302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solidFill>
            <a:srgbClr val="024B80"/>
          </a:solidFill>
          <a:ln w="889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CA609-AA47-3841-BE2F-0DD364C2F42D}"/>
              </a:ext>
            </a:extLst>
          </p:cNvPr>
          <p:cNvSpPr txBox="1"/>
          <p:nvPr/>
        </p:nvSpPr>
        <p:spPr>
          <a:xfrm>
            <a:off x="1117155" y="610305"/>
            <a:ext cx="107909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유용한 변수 생성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Engineering)</a:t>
            </a:r>
          </a:p>
          <a:p>
            <a:endParaRPr lang="en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2E024-25CB-C045-AD0B-D104A379353B}"/>
              </a:ext>
            </a:extLst>
          </p:cNvPr>
          <p:cNvSpPr txBox="1"/>
          <p:nvPr/>
        </p:nvSpPr>
        <p:spPr>
          <a:xfrm>
            <a:off x="1164259" y="327193"/>
            <a:ext cx="467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취합 및 분석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E90DB-3AED-6748-9C4A-30C08FDEBEF2}"/>
              </a:ext>
            </a:extLst>
          </p:cNvPr>
          <p:cNvSpPr/>
          <p:nvPr/>
        </p:nvSpPr>
        <p:spPr>
          <a:xfrm>
            <a:off x="5527122" y="2826906"/>
            <a:ext cx="3661142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C05948C-F905-7F45-9AE5-4F9E85B29EF4}"/>
              </a:ext>
            </a:extLst>
          </p:cNvPr>
          <p:cNvSpPr txBox="1"/>
          <p:nvPr/>
        </p:nvSpPr>
        <p:spPr>
          <a:xfrm>
            <a:off x="1392452" y="1731164"/>
            <a:ext cx="7519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프로그램별</a:t>
            </a:r>
            <a:r>
              <a:rPr kumimoji="1"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매출 실적 데이터 칼럼 기반 </a:t>
            </a:r>
            <a:r>
              <a:rPr kumimoji="1" lang="ko-KR" altLang="en-US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피쳐</a:t>
            </a:r>
            <a:r>
              <a:rPr kumimoji="1"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ko-Kore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4340F605-1B1B-EC49-BA9E-8CC72B8CA935}"/>
              </a:ext>
            </a:extLst>
          </p:cNvPr>
          <p:cNvSpPr/>
          <p:nvPr/>
        </p:nvSpPr>
        <p:spPr>
          <a:xfrm flipH="1">
            <a:off x="1113016" y="1855833"/>
            <a:ext cx="125922" cy="126531"/>
          </a:xfrm>
          <a:prstGeom prst="ellipse">
            <a:avLst/>
          </a:prstGeom>
          <a:solidFill>
            <a:srgbClr val="024B8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6866CF1-CD6B-424A-AAE9-6A622CFEEC26}"/>
              </a:ext>
            </a:extLst>
          </p:cNvPr>
          <p:cNvGrpSpPr/>
          <p:nvPr/>
        </p:nvGrpSpPr>
        <p:grpSpPr>
          <a:xfrm>
            <a:off x="2750771" y="4616328"/>
            <a:ext cx="3183122" cy="1598067"/>
            <a:chOff x="2724713" y="4597000"/>
            <a:chExt cx="3183122" cy="159806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9C71078-9B85-4E4D-ABA1-3B62380C6E80}"/>
                </a:ext>
              </a:extLst>
            </p:cNvPr>
            <p:cNvGrpSpPr/>
            <p:nvPr/>
          </p:nvGrpSpPr>
          <p:grpSpPr>
            <a:xfrm>
              <a:off x="3097751" y="4597000"/>
              <a:ext cx="2810084" cy="1598067"/>
              <a:chOff x="1460838" y="3500329"/>
              <a:chExt cx="1626979" cy="92524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C3E95E3-DDFD-BF40-BF47-ECBD49C6A737}"/>
                  </a:ext>
                </a:extLst>
              </p:cNvPr>
              <p:cNvGrpSpPr/>
              <p:nvPr/>
            </p:nvGrpSpPr>
            <p:grpSpPr>
              <a:xfrm>
                <a:off x="1460838" y="3500329"/>
                <a:ext cx="1609446" cy="774548"/>
                <a:chOff x="3997313" y="3045169"/>
                <a:chExt cx="1609446" cy="774548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E0F197CA-7F50-E943-BF82-344BA863909E}"/>
                    </a:ext>
                  </a:extLst>
                </p:cNvPr>
                <p:cNvGrpSpPr/>
                <p:nvPr/>
              </p:nvGrpSpPr>
              <p:grpSpPr>
                <a:xfrm>
                  <a:off x="3997313" y="3045169"/>
                  <a:ext cx="1609446" cy="253066"/>
                  <a:chOff x="-566178" y="3922228"/>
                  <a:chExt cx="2151145" cy="468669"/>
                </a:xfrm>
              </p:grpSpPr>
              <p:sp>
                <p:nvSpPr>
                  <p:cNvPr id="56" name="사각형: 둥근 모서리 95">
                    <a:extLst>
                      <a:ext uri="{FF2B5EF4-FFF2-40B4-BE49-F238E27FC236}">
                        <a16:creationId xmlns:a16="http://schemas.microsoft.com/office/drawing/2014/main" id="{AE9B7707-8B7B-BC4D-A4CF-91F4BF480E8A}"/>
                      </a:ext>
                    </a:extLst>
                  </p:cNvPr>
                  <p:cNvSpPr/>
                  <p:nvPr/>
                </p:nvSpPr>
                <p:spPr>
                  <a:xfrm>
                    <a:off x="20805" y="3922228"/>
                    <a:ext cx="961211" cy="468669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4F16F52F-38FD-1749-BE91-3449CFCDB838}"/>
                      </a:ext>
                    </a:extLst>
                  </p:cNvPr>
                  <p:cNvSpPr/>
                  <p:nvPr/>
                </p:nvSpPr>
                <p:spPr>
                  <a:xfrm>
                    <a:off x="-566178" y="3924497"/>
                    <a:ext cx="2151145" cy="41217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중간 시간 </a:t>
                    </a:r>
                    <a:r>
                      <a: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(</a:t>
                    </a:r>
                    <a:r>
                      <a: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시</a:t>
                    </a:r>
                    <a:r>
                      <a: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)</a:t>
                    </a:r>
                  </a:p>
                </p:txBody>
              </p:sp>
            </p:grpSp>
            <p:cxnSp>
              <p:nvCxnSpPr>
                <p:cNvPr id="50" name="직선 연결선 116">
                  <a:extLst>
                    <a:ext uri="{FF2B5EF4-FFF2-40B4-BE49-F238E27FC236}">
                      <a16:creationId xmlns:a16="http://schemas.microsoft.com/office/drawing/2014/main" id="{1BA21ED8-FA35-9A45-BE95-E85E275674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8375" y="3166278"/>
                  <a:ext cx="308108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125">
                  <a:extLst>
                    <a:ext uri="{FF2B5EF4-FFF2-40B4-BE49-F238E27FC236}">
                      <a16:creationId xmlns:a16="http://schemas.microsoft.com/office/drawing/2014/main" id="{9178D55E-CDE2-C840-B9D4-44F5A3CE01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1187" y="3515847"/>
                  <a:ext cx="315295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126">
                  <a:extLst>
                    <a:ext uri="{FF2B5EF4-FFF2-40B4-BE49-F238E27FC236}">
                      <a16:creationId xmlns:a16="http://schemas.microsoft.com/office/drawing/2014/main" id="{C7834409-8834-2842-B518-87F414F82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1186" y="3819717"/>
                  <a:ext cx="320023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129">
                  <a:extLst>
                    <a:ext uri="{FF2B5EF4-FFF2-40B4-BE49-F238E27FC236}">
                      <a16:creationId xmlns:a16="http://schemas.microsoft.com/office/drawing/2014/main" id="{A0F0AB61-6CE8-404F-B700-1EA2D8AB71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5205" y="3163108"/>
                  <a:ext cx="3170" cy="656609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사각형: 둥근 모서리 95">
                <a:extLst>
                  <a:ext uri="{FF2B5EF4-FFF2-40B4-BE49-F238E27FC236}">
                    <a16:creationId xmlns:a16="http://schemas.microsoft.com/office/drawing/2014/main" id="{5D254292-2A76-7847-9F12-0D9C2F0E99AE}"/>
                  </a:ext>
                </a:extLst>
              </p:cNvPr>
              <p:cNvSpPr/>
              <p:nvPr/>
            </p:nvSpPr>
            <p:spPr>
              <a:xfrm>
                <a:off x="1906525" y="3863344"/>
                <a:ext cx="712642" cy="253065"/>
              </a:xfrm>
              <a:prstGeom prst="roundRect">
                <a:avLst/>
              </a:prstGeom>
              <a:solidFill>
                <a:schemeClr val="bg1">
                  <a:lumMod val="75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8EA472C-DEE3-AF4D-B4DD-405812E3E420}"/>
                  </a:ext>
                </a:extLst>
              </p:cNvPr>
              <p:cNvSpPr/>
              <p:nvPr/>
            </p:nvSpPr>
            <p:spPr>
              <a:xfrm>
                <a:off x="1466074" y="3866464"/>
                <a:ext cx="1609446" cy="222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중간 시간 </a:t>
                </a: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분</a:t>
                </a: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</p:txBody>
          </p:sp>
          <p:sp>
            <p:nvSpPr>
              <p:cNvPr id="45" name="사각형: 둥근 모서리 95">
                <a:extLst>
                  <a:ext uri="{FF2B5EF4-FFF2-40B4-BE49-F238E27FC236}">
                    <a16:creationId xmlns:a16="http://schemas.microsoft.com/office/drawing/2014/main" id="{05F65783-4AD9-3446-B985-A7CD200D07DC}"/>
                  </a:ext>
                </a:extLst>
              </p:cNvPr>
              <p:cNvSpPr/>
              <p:nvPr/>
            </p:nvSpPr>
            <p:spPr>
              <a:xfrm>
                <a:off x="1910428" y="4172513"/>
                <a:ext cx="708738" cy="253065"/>
              </a:xfrm>
              <a:prstGeom prst="roundRect">
                <a:avLst/>
              </a:prstGeom>
              <a:solidFill>
                <a:schemeClr val="bg1">
                  <a:lumMod val="75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4D70786-EE5E-0F46-A8EA-09F048E1A7CB}"/>
                  </a:ext>
                </a:extLst>
              </p:cNvPr>
              <p:cNvSpPr/>
              <p:nvPr/>
            </p:nvSpPr>
            <p:spPr>
              <a:xfrm>
                <a:off x="1478371" y="4163597"/>
                <a:ext cx="1609446" cy="222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Zapping</a:t>
                </a:r>
              </a:p>
            </p:txBody>
          </p:sp>
        </p:grpSp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654D5BB9-2CD4-B240-866E-98A2C570DCAF}"/>
                </a:ext>
              </a:extLst>
            </p:cNvPr>
            <p:cNvCxnSpPr>
              <a:cxnSpLocks/>
            </p:cNvCxnSpPr>
            <p:nvPr/>
          </p:nvCxnSpPr>
          <p:spPr>
            <a:xfrm>
              <a:off x="2724713" y="5407223"/>
              <a:ext cx="58699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705F7FF3-494A-DF48-B97D-5229CC1BF006}"/>
              </a:ext>
            </a:extLst>
          </p:cNvPr>
          <p:cNvSpPr txBox="1"/>
          <p:nvPr/>
        </p:nvSpPr>
        <p:spPr>
          <a:xfrm>
            <a:off x="1505316" y="2751016"/>
            <a:ext cx="7519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방송일시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B1C386D-1C79-8247-917C-C741FF69624A}"/>
              </a:ext>
            </a:extLst>
          </p:cNvPr>
          <p:cNvSpPr/>
          <p:nvPr/>
        </p:nvSpPr>
        <p:spPr>
          <a:xfrm>
            <a:off x="1228919" y="2483765"/>
            <a:ext cx="1858970" cy="214488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C5A1FA-3089-EA4B-90FA-3110B259EF36}"/>
              </a:ext>
            </a:extLst>
          </p:cNvPr>
          <p:cNvSpPr txBox="1"/>
          <p:nvPr/>
        </p:nvSpPr>
        <p:spPr>
          <a:xfrm>
            <a:off x="5479904" y="4857493"/>
            <a:ext cx="751941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각 단위 프로그램의 중간 시간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en-US" altLang="ko-KR" sz="1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midhour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-US" altLang="ko-KR" sz="1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midminute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을 구함</a:t>
            </a:r>
            <a:endParaRPr lang="en-US" altLang="ko-KR" sz="1400" b="1" dirty="0">
              <a:solidFill>
                <a:prstClr val="black">
                  <a:lumMod val="85000"/>
                  <a:lumOff val="15000"/>
                </a:prst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해당 시간에서 반올림을 한 시간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(zapping)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 시청자가 </a:t>
            </a:r>
            <a:endParaRPr lang="en-US" altLang="ko-KR" sz="1400" b="1" dirty="0">
              <a:solidFill>
                <a:prstClr val="black">
                  <a:lumMod val="85000"/>
                  <a:lumOff val="15000"/>
                </a:prst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정각에 시작할 다른 프로그램 시청을 위해 채널을 </a:t>
            </a:r>
            <a:r>
              <a:rPr lang="ko-KR" altLang="en-US" sz="1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전환하는시각이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zapping time 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AE3ABCF0-6C90-3242-B2B1-7AC6DD9DB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707566"/>
              </p:ext>
            </p:extLst>
          </p:nvPr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815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>
            <a:extLst>
              <a:ext uri="{FF2B5EF4-FFF2-40B4-BE49-F238E27FC236}">
                <a16:creationId xmlns:a16="http://schemas.microsoft.com/office/drawing/2014/main" id="{4ACC996F-59DB-1E4A-9E39-43F14C23F474}"/>
              </a:ext>
            </a:extLst>
          </p:cNvPr>
          <p:cNvSpPr txBox="1"/>
          <p:nvPr/>
        </p:nvSpPr>
        <p:spPr>
          <a:xfrm>
            <a:off x="657787" y="2547599"/>
            <a:ext cx="1094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 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거리에 따라 값을 추정하는 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KNN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사용하였을 때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Target 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매출액과 </a:t>
            </a:r>
            <a:r>
              <a:rPr kumimoji="1" lang="ko-KR" altLang="en-US" sz="2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비선형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관계에 있는 </a:t>
            </a:r>
            <a:r>
              <a:rPr kumimoji="1" lang="ko-KR" altLang="en-US" sz="2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많은 명목형 변수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일반 </a:t>
            </a:r>
            <a:r>
              <a:rPr kumimoji="1" lang="ko-KR" altLang="en-US" sz="2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보간법보다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결측치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추정에 좀 더 유용하게 사용될 수 있다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65491F-0D54-4597-A316-A02FDFA25D8F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C92375-5372-2945-A821-66B3DB2D4CB6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B32D6-3F3A-5848-B756-194E702594C4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BBE831B-932F-3746-A0A3-78B14523D405}"/>
              </a:ext>
            </a:extLst>
          </p:cNvPr>
          <p:cNvSpPr/>
          <p:nvPr/>
        </p:nvSpPr>
        <p:spPr>
          <a:xfrm>
            <a:off x="283922" y="274651"/>
            <a:ext cx="754144" cy="754144"/>
          </a:xfrm>
          <a:prstGeom prst="ellipse">
            <a:avLst/>
          </a:prstGeom>
          <a:noFill/>
          <a:ln w="889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0">
            <a:extLst>
              <a:ext uri="{FF2B5EF4-FFF2-40B4-BE49-F238E27FC236}">
                <a16:creationId xmlns:a16="http://schemas.microsoft.com/office/drawing/2014/main" id="{D4237A14-2816-4146-89E5-AB54E9CD541B}"/>
              </a:ext>
            </a:extLst>
          </p:cNvPr>
          <p:cNvSpPr/>
          <p:nvPr/>
        </p:nvSpPr>
        <p:spPr>
          <a:xfrm flipV="1">
            <a:off x="662651" y="651331"/>
            <a:ext cx="377326" cy="377302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solidFill>
            <a:srgbClr val="024B80"/>
          </a:solidFill>
          <a:ln w="889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CA609-AA47-3841-BE2F-0DD364C2F42D}"/>
              </a:ext>
            </a:extLst>
          </p:cNvPr>
          <p:cNvSpPr txBox="1"/>
          <p:nvPr/>
        </p:nvSpPr>
        <p:spPr>
          <a:xfrm>
            <a:off x="1117155" y="610305"/>
            <a:ext cx="107909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대입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(Null Data Imputation)</a:t>
            </a:r>
            <a:endParaRPr lang="en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2E024-25CB-C045-AD0B-D104A379353B}"/>
              </a:ext>
            </a:extLst>
          </p:cNvPr>
          <p:cNvSpPr txBox="1"/>
          <p:nvPr/>
        </p:nvSpPr>
        <p:spPr>
          <a:xfrm>
            <a:off x="1164259" y="327193"/>
            <a:ext cx="467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취합 및 분석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E90DB-3AED-6748-9C4A-30C08FDEBEF2}"/>
              </a:ext>
            </a:extLst>
          </p:cNvPr>
          <p:cNvSpPr/>
          <p:nvPr/>
        </p:nvSpPr>
        <p:spPr>
          <a:xfrm>
            <a:off x="5527122" y="2826906"/>
            <a:ext cx="3661142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C05948C-F905-7F45-9AE5-4F9E85B29EF4}"/>
              </a:ext>
            </a:extLst>
          </p:cNvPr>
          <p:cNvSpPr txBox="1"/>
          <p:nvPr/>
        </p:nvSpPr>
        <p:spPr>
          <a:xfrm>
            <a:off x="1392452" y="1731164"/>
            <a:ext cx="7519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K-Nearest Neighbor</a:t>
            </a:r>
            <a:r>
              <a:rPr kumimoji="1"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이용하여 매출액 </a:t>
            </a:r>
            <a:r>
              <a:rPr kumimoji="1" lang="ko-KR" altLang="en-US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결측치</a:t>
            </a:r>
            <a:r>
              <a:rPr kumimoji="1"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처리</a:t>
            </a:r>
            <a:endParaRPr kumimoji="1" lang="ko-Kore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4340F605-1B1B-EC49-BA9E-8CC72B8CA935}"/>
              </a:ext>
            </a:extLst>
          </p:cNvPr>
          <p:cNvSpPr/>
          <p:nvPr/>
        </p:nvSpPr>
        <p:spPr>
          <a:xfrm flipH="1">
            <a:off x="1113016" y="1855833"/>
            <a:ext cx="125922" cy="126531"/>
          </a:xfrm>
          <a:prstGeom prst="ellipse">
            <a:avLst/>
          </a:prstGeom>
          <a:solidFill>
            <a:srgbClr val="024B8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AE3ABCF0-6C90-3242-B2B1-7AC6DD9DBF14}"/>
              </a:ext>
            </a:extLst>
          </p:cNvPr>
          <p:cNvGraphicFramePr>
            <a:graphicFrameLocks noGrp="1"/>
          </p:cNvGraphicFramePr>
          <p:nvPr/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177ED17A-1993-43CB-956D-F4B4CF2F48DB}"/>
              </a:ext>
            </a:extLst>
          </p:cNvPr>
          <p:cNvSpPr txBox="1"/>
          <p:nvPr/>
        </p:nvSpPr>
        <p:spPr>
          <a:xfrm>
            <a:off x="678747" y="3653942"/>
            <a:ext cx="11225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 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결측치와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k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이웃 </a:t>
            </a:r>
            <a:r>
              <a:rPr kumimoji="1" lang="ko-KR" altLang="en-US" sz="2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데이터들과의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거리에 대한 차이를 반영하지 않고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평균으로 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Target 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값이 추정된다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88FA8F-C490-4EC8-813D-D9958D28CF2D}"/>
              </a:ext>
            </a:extLst>
          </p:cNvPr>
          <p:cNvSpPr/>
          <p:nvPr/>
        </p:nvSpPr>
        <p:spPr>
          <a:xfrm>
            <a:off x="851314" y="4261297"/>
            <a:ext cx="10941953" cy="707886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→ k</a:t>
            </a:r>
            <a:r>
              <a:rPr lang="ko-KR" altLang="en-US" dirty="0">
                <a:solidFill>
                  <a:srgbClr val="FF0000"/>
                </a:solidFill>
              </a:rPr>
              <a:t>개의 이웃 데이터와의 </a:t>
            </a:r>
            <a:r>
              <a:rPr lang="ko-KR" altLang="en-US" b="1" dirty="0">
                <a:solidFill>
                  <a:srgbClr val="FF0000"/>
                </a:solidFill>
              </a:rPr>
              <a:t>거리</a:t>
            </a:r>
            <a:r>
              <a:rPr lang="ko-KR" altLang="en-US" dirty="0">
                <a:solidFill>
                  <a:srgbClr val="FF0000"/>
                </a:solidFill>
              </a:rPr>
              <a:t>에 따라 </a:t>
            </a:r>
            <a:r>
              <a:rPr lang="ko-KR" altLang="en-US" b="1" dirty="0">
                <a:solidFill>
                  <a:srgbClr val="FF0000"/>
                </a:solidFill>
              </a:rPr>
              <a:t>가중치</a:t>
            </a:r>
            <a:r>
              <a:rPr lang="en-US" altLang="ko-KR" b="1" dirty="0">
                <a:solidFill>
                  <a:srgbClr val="FF0000"/>
                </a:solidFill>
              </a:rPr>
              <a:t>(weight)</a:t>
            </a:r>
            <a:r>
              <a:rPr lang="ko-KR" altLang="en-US" dirty="0">
                <a:solidFill>
                  <a:srgbClr val="FF0000"/>
                </a:solidFill>
              </a:rPr>
              <a:t>를 적용하여 정교한 추정이 이루어지도록 함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8B289A9-87FB-45B3-862B-7DE56BE4A9A1}"/>
              </a:ext>
            </a:extLst>
          </p:cNvPr>
          <p:cNvCxnSpPr>
            <a:cxnSpLocks/>
          </p:cNvCxnSpPr>
          <p:nvPr/>
        </p:nvCxnSpPr>
        <p:spPr>
          <a:xfrm>
            <a:off x="7309680" y="5256186"/>
            <a:ext cx="0" cy="1405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F689DB8-8DA9-4B2C-ABA8-A531DF252E73}"/>
              </a:ext>
            </a:extLst>
          </p:cNvPr>
          <p:cNvCxnSpPr/>
          <p:nvPr/>
        </p:nvCxnSpPr>
        <p:spPr>
          <a:xfrm>
            <a:off x="7309680" y="6661488"/>
            <a:ext cx="44119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ACF6EC54-6F04-41FF-9F06-2D3B0BD88700}"/>
              </a:ext>
            </a:extLst>
          </p:cNvPr>
          <p:cNvSpPr/>
          <p:nvPr/>
        </p:nvSpPr>
        <p:spPr>
          <a:xfrm>
            <a:off x="7766880" y="6101418"/>
            <a:ext cx="228594" cy="228594"/>
          </a:xfrm>
          <a:prstGeom prst="ellipse">
            <a:avLst/>
          </a:prstGeom>
          <a:solidFill>
            <a:srgbClr val="00206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F7BD515-FF8C-4244-9F7E-3770E4DA9ADB}"/>
              </a:ext>
            </a:extLst>
          </p:cNvPr>
          <p:cNvSpPr/>
          <p:nvPr/>
        </p:nvSpPr>
        <p:spPr>
          <a:xfrm>
            <a:off x="8184081" y="5404418"/>
            <a:ext cx="228594" cy="228594"/>
          </a:xfrm>
          <a:prstGeom prst="ellipse">
            <a:avLst/>
          </a:prstGeom>
          <a:solidFill>
            <a:srgbClr val="00206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B6CA741-E16E-446E-B455-CB304D04FD7F}"/>
              </a:ext>
            </a:extLst>
          </p:cNvPr>
          <p:cNvSpPr/>
          <p:nvPr/>
        </p:nvSpPr>
        <p:spPr>
          <a:xfrm>
            <a:off x="8538596" y="5722942"/>
            <a:ext cx="228594" cy="228594"/>
          </a:xfrm>
          <a:prstGeom prst="ellipse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124D46D-3558-4D4C-9B11-840A059B4BDB}"/>
              </a:ext>
            </a:extLst>
          </p:cNvPr>
          <p:cNvSpPr/>
          <p:nvPr/>
        </p:nvSpPr>
        <p:spPr>
          <a:xfrm>
            <a:off x="8959670" y="5321526"/>
            <a:ext cx="228594" cy="228594"/>
          </a:xfrm>
          <a:prstGeom prst="ellipse">
            <a:avLst/>
          </a:prstGeom>
          <a:solidFill>
            <a:srgbClr val="00206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2B1B088-5DB5-4E26-B20B-8C4C63733A49}"/>
              </a:ext>
            </a:extLst>
          </p:cNvPr>
          <p:cNvSpPr/>
          <p:nvPr/>
        </p:nvSpPr>
        <p:spPr>
          <a:xfrm>
            <a:off x="9287076" y="5762170"/>
            <a:ext cx="228594" cy="228594"/>
          </a:xfrm>
          <a:prstGeom prst="ellipse">
            <a:avLst/>
          </a:prstGeom>
          <a:solidFill>
            <a:srgbClr val="00206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6BE8F64-6585-4DB2-9A5C-5F39E14EE72B}"/>
              </a:ext>
            </a:extLst>
          </p:cNvPr>
          <p:cNvSpPr/>
          <p:nvPr/>
        </p:nvSpPr>
        <p:spPr>
          <a:xfrm>
            <a:off x="9207072" y="6186797"/>
            <a:ext cx="228594" cy="228594"/>
          </a:xfrm>
          <a:prstGeom prst="ellipse">
            <a:avLst/>
          </a:prstGeom>
          <a:solidFill>
            <a:srgbClr val="00206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3D39189-19C0-4DE2-8E30-2A7E1D79FA96}"/>
              </a:ext>
            </a:extLst>
          </p:cNvPr>
          <p:cNvSpPr/>
          <p:nvPr/>
        </p:nvSpPr>
        <p:spPr>
          <a:xfrm>
            <a:off x="9864856" y="5410528"/>
            <a:ext cx="228594" cy="228594"/>
          </a:xfrm>
          <a:prstGeom prst="ellipse">
            <a:avLst/>
          </a:prstGeom>
          <a:solidFill>
            <a:srgbClr val="00206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7E3B30B-F257-4E78-9252-510C1C22FCE2}"/>
              </a:ext>
            </a:extLst>
          </p:cNvPr>
          <p:cNvSpPr/>
          <p:nvPr/>
        </p:nvSpPr>
        <p:spPr>
          <a:xfrm>
            <a:off x="10035556" y="6003406"/>
            <a:ext cx="228594" cy="228594"/>
          </a:xfrm>
          <a:prstGeom prst="ellipse">
            <a:avLst/>
          </a:prstGeom>
          <a:solidFill>
            <a:srgbClr val="00206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98081D-60C9-4183-A053-B17185FF3872}"/>
              </a:ext>
            </a:extLst>
          </p:cNvPr>
          <p:cNvSpPr/>
          <p:nvPr/>
        </p:nvSpPr>
        <p:spPr>
          <a:xfrm>
            <a:off x="11056239" y="5510987"/>
            <a:ext cx="228594" cy="228594"/>
          </a:xfrm>
          <a:prstGeom prst="ellipse">
            <a:avLst/>
          </a:prstGeom>
          <a:solidFill>
            <a:srgbClr val="00206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5C38581-B420-4C38-A9B0-BDBF8A8F361F}"/>
              </a:ext>
            </a:extLst>
          </p:cNvPr>
          <p:cNvSpPr/>
          <p:nvPr/>
        </p:nvSpPr>
        <p:spPr>
          <a:xfrm>
            <a:off x="6252210" y="5762170"/>
            <a:ext cx="457578" cy="485525"/>
          </a:xfrm>
          <a:prstGeom prst="rightArrow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A0CD43E-FE04-48C2-8A7E-0769F90F4B71}"/>
              </a:ext>
            </a:extLst>
          </p:cNvPr>
          <p:cNvCxnSpPr>
            <a:cxnSpLocks/>
            <a:stCxn id="69" idx="5"/>
            <a:endCxn id="70" idx="1"/>
          </p:cNvCxnSpPr>
          <p:nvPr/>
        </p:nvCxnSpPr>
        <p:spPr>
          <a:xfrm>
            <a:off x="8379198" y="5599535"/>
            <a:ext cx="192875" cy="156884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861CF22-702B-413C-8049-8FA454425535}"/>
              </a:ext>
            </a:extLst>
          </p:cNvPr>
          <p:cNvCxnSpPr>
            <a:cxnSpLocks/>
          </p:cNvCxnSpPr>
          <p:nvPr/>
        </p:nvCxnSpPr>
        <p:spPr>
          <a:xfrm flipV="1">
            <a:off x="7984621" y="5874252"/>
            <a:ext cx="576599" cy="2976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5C4A15F-92DB-4647-824D-1A467E2035A8}"/>
              </a:ext>
            </a:extLst>
          </p:cNvPr>
          <p:cNvCxnSpPr>
            <a:cxnSpLocks/>
          </p:cNvCxnSpPr>
          <p:nvPr/>
        </p:nvCxnSpPr>
        <p:spPr>
          <a:xfrm flipV="1">
            <a:off x="8726343" y="5502131"/>
            <a:ext cx="274297" cy="261762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EE3EF7D9-0A85-44A1-BB83-A8FEDC593D82}"/>
              </a:ext>
            </a:extLst>
          </p:cNvPr>
          <p:cNvCxnSpPr>
            <a:cxnSpLocks/>
          </p:cNvCxnSpPr>
          <p:nvPr/>
        </p:nvCxnSpPr>
        <p:spPr>
          <a:xfrm>
            <a:off x="1335315" y="5282444"/>
            <a:ext cx="0" cy="1405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275DD795-B050-4EDF-8D9E-BB88EA20A55C}"/>
              </a:ext>
            </a:extLst>
          </p:cNvPr>
          <p:cNvCxnSpPr/>
          <p:nvPr/>
        </p:nvCxnSpPr>
        <p:spPr>
          <a:xfrm>
            <a:off x="1335315" y="6687746"/>
            <a:ext cx="44119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004D74D5-9672-452E-B9E6-5713CB86F299}"/>
              </a:ext>
            </a:extLst>
          </p:cNvPr>
          <p:cNvSpPr/>
          <p:nvPr/>
        </p:nvSpPr>
        <p:spPr>
          <a:xfrm>
            <a:off x="1792515" y="6127676"/>
            <a:ext cx="228594" cy="228594"/>
          </a:xfrm>
          <a:prstGeom prst="ellipse">
            <a:avLst/>
          </a:prstGeom>
          <a:solidFill>
            <a:srgbClr val="00206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CE5BCF4F-0EA2-47C2-AFB8-C12F03B2D1D5}"/>
              </a:ext>
            </a:extLst>
          </p:cNvPr>
          <p:cNvSpPr/>
          <p:nvPr/>
        </p:nvSpPr>
        <p:spPr>
          <a:xfrm>
            <a:off x="2209716" y="5430676"/>
            <a:ext cx="228594" cy="228594"/>
          </a:xfrm>
          <a:prstGeom prst="ellipse">
            <a:avLst/>
          </a:prstGeom>
          <a:solidFill>
            <a:srgbClr val="00206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821DE57-9D9E-4F42-BF0A-10BE41D826C4}"/>
              </a:ext>
            </a:extLst>
          </p:cNvPr>
          <p:cNvSpPr/>
          <p:nvPr/>
        </p:nvSpPr>
        <p:spPr>
          <a:xfrm>
            <a:off x="2564231" y="5749200"/>
            <a:ext cx="228594" cy="228594"/>
          </a:xfrm>
          <a:prstGeom prst="ellipse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83A689D-0770-423F-8033-AAE39E1C9AF8}"/>
              </a:ext>
            </a:extLst>
          </p:cNvPr>
          <p:cNvSpPr/>
          <p:nvPr/>
        </p:nvSpPr>
        <p:spPr>
          <a:xfrm>
            <a:off x="2985305" y="5347784"/>
            <a:ext cx="228594" cy="228594"/>
          </a:xfrm>
          <a:prstGeom prst="ellipse">
            <a:avLst/>
          </a:prstGeom>
          <a:solidFill>
            <a:srgbClr val="00206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F13742E3-DCF6-4C9A-8B8F-5AB4AF6EA2B1}"/>
              </a:ext>
            </a:extLst>
          </p:cNvPr>
          <p:cNvSpPr/>
          <p:nvPr/>
        </p:nvSpPr>
        <p:spPr>
          <a:xfrm>
            <a:off x="3312711" y="5788428"/>
            <a:ext cx="228594" cy="228594"/>
          </a:xfrm>
          <a:prstGeom prst="ellipse">
            <a:avLst/>
          </a:prstGeom>
          <a:solidFill>
            <a:srgbClr val="00206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4DD071BC-8AE4-4F35-A15C-4DA0D65A9D8A}"/>
              </a:ext>
            </a:extLst>
          </p:cNvPr>
          <p:cNvSpPr/>
          <p:nvPr/>
        </p:nvSpPr>
        <p:spPr>
          <a:xfrm>
            <a:off x="3232707" y="6213055"/>
            <a:ext cx="228594" cy="228594"/>
          </a:xfrm>
          <a:prstGeom prst="ellipse">
            <a:avLst/>
          </a:prstGeom>
          <a:solidFill>
            <a:srgbClr val="00206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D4EFB1F2-2F83-46BC-8F18-8B26C7D9860E}"/>
              </a:ext>
            </a:extLst>
          </p:cNvPr>
          <p:cNvSpPr/>
          <p:nvPr/>
        </p:nvSpPr>
        <p:spPr>
          <a:xfrm>
            <a:off x="3890491" y="5436786"/>
            <a:ext cx="228594" cy="228594"/>
          </a:xfrm>
          <a:prstGeom prst="ellipse">
            <a:avLst/>
          </a:prstGeom>
          <a:solidFill>
            <a:srgbClr val="00206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C1472659-151A-41C7-83EE-1F786EE9AB73}"/>
              </a:ext>
            </a:extLst>
          </p:cNvPr>
          <p:cNvSpPr/>
          <p:nvPr/>
        </p:nvSpPr>
        <p:spPr>
          <a:xfrm>
            <a:off x="4061191" y="6029664"/>
            <a:ext cx="228594" cy="228594"/>
          </a:xfrm>
          <a:prstGeom prst="ellipse">
            <a:avLst/>
          </a:prstGeom>
          <a:solidFill>
            <a:srgbClr val="00206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8A44B29-3CA7-4587-BA5B-E2244DA57B9C}"/>
              </a:ext>
            </a:extLst>
          </p:cNvPr>
          <p:cNvSpPr/>
          <p:nvPr/>
        </p:nvSpPr>
        <p:spPr>
          <a:xfrm>
            <a:off x="5081874" y="5537245"/>
            <a:ext cx="228594" cy="228594"/>
          </a:xfrm>
          <a:prstGeom prst="ellipse">
            <a:avLst/>
          </a:prstGeom>
          <a:solidFill>
            <a:srgbClr val="00206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D64028A0-57DF-4431-B012-0CAD9B5BD6B7}"/>
              </a:ext>
            </a:extLst>
          </p:cNvPr>
          <p:cNvCxnSpPr>
            <a:cxnSpLocks/>
            <a:stCxn id="81" idx="5"/>
            <a:endCxn id="82" idx="1"/>
          </p:cNvCxnSpPr>
          <p:nvPr/>
        </p:nvCxnSpPr>
        <p:spPr>
          <a:xfrm>
            <a:off x="2404833" y="5625793"/>
            <a:ext cx="192875" cy="156884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A07776BE-C167-43A1-8080-937D908C8580}"/>
              </a:ext>
            </a:extLst>
          </p:cNvPr>
          <p:cNvCxnSpPr>
            <a:cxnSpLocks/>
          </p:cNvCxnSpPr>
          <p:nvPr/>
        </p:nvCxnSpPr>
        <p:spPr>
          <a:xfrm flipV="1">
            <a:off x="2010256" y="5900510"/>
            <a:ext cx="576599" cy="297656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62E4039D-1307-4186-8BC0-FE725F1E1125}"/>
              </a:ext>
            </a:extLst>
          </p:cNvPr>
          <p:cNvCxnSpPr>
            <a:cxnSpLocks/>
          </p:cNvCxnSpPr>
          <p:nvPr/>
        </p:nvCxnSpPr>
        <p:spPr>
          <a:xfrm flipV="1">
            <a:off x="2751978" y="5528389"/>
            <a:ext cx="274297" cy="261762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EF06478-4396-4448-974B-91E1F94FEB46}"/>
              </a:ext>
            </a:extLst>
          </p:cNvPr>
          <p:cNvSpPr txBox="1"/>
          <p:nvPr/>
        </p:nvSpPr>
        <p:spPr>
          <a:xfrm>
            <a:off x="3247682" y="4888021"/>
            <a:ext cx="8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1A13E1A-A7AE-48A8-972F-A85F4962E10B}"/>
              </a:ext>
            </a:extLst>
          </p:cNvPr>
          <p:cNvSpPr txBox="1"/>
          <p:nvPr/>
        </p:nvSpPr>
        <p:spPr>
          <a:xfrm>
            <a:off x="9217756" y="4888021"/>
            <a:ext cx="8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875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985620" y="1453204"/>
            <a:ext cx="4086345" cy="3999740"/>
            <a:chOff x="260706" y="274651"/>
            <a:chExt cx="777360" cy="760885"/>
          </a:xfrm>
        </p:grpSpPr>
        <p:sp>
          <p:nvSpPr>
            <p:cNvPr id="4" name="타원 3"/>
            <p:cNvSpPr/>
            <p:nvPr/>
          </p:nvSpPr>
          <p:spPr>
            <a:xfrm>
              <a:off x="283922" y="274651"/>
              <a:ext cx="754144" cy="754144"/>
            </a:xfrm>
            <a:prstGeom prst="ellipse">
              <a:avLst/>
            </a:prstGeom>
            <a:noFill/>
            <a:ln w="1905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 flipH="1" flipV="1">
              <a:off x="260706" y="658234"/>
              <a:ext cx="377326" cy="377302"/>
            </a:xfrm>
            <a:custGeom>
              <a:avLst/>
              <a:gdLst>
                <a:gd name="connsiteX0" fmla="*/ 254 w 377326"/>
                <a:gd name="connsiteY0" fmla="*/ 0 h 377302"/>
                <a:gd name="connsiteX1" fmla="*/ 377326 w 377326"/>
                <a:gd name="connsiteY1" fmla="*/ 377072 h 377302"/>
                <a:gd name="connsiteX2" fmla="*/ 377303 w 377326"/>
                <a:gd name="connsiteY2" fmla="*/ 377302 h 377302"/>
                <a:gd name="connsiteX3" fmla="*/ 349911 w 377326"/>
                <a:gd name="connsiteY3" fmla="*/ 377302 h 377302"/>
                <a:gd name="connsiteX4" fmla="*/ 350283 w 377326"/>
                <a:gd name="connsiteY4" fmla="*/ 373608 h 377302"/>
                <a:gd name="connsiteX5" fmla="*/ 7508 w 377326"/>
                <a:gd name="connsiteY5" fmla="*/ 30833 h 377302"/>
                <a:gd name="connsiteX6" fmla="*/ 0 w 377326"/>
                <a:gd name="connsiteY6" fmla="*/ 31590 h 377302"/>
                <a:gd name="connsiteX7" fmla="*/ 0 w 377326"/>
                <a:gd name="connsiteY7" fmla="*/ 26 h 37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7326" h="377302">
                  <a:moveTo>
                    <a:pt x="254" y="0"/>
                  </a:moveTo>
                  <a:cubicBezTo>
                    <a:pt x="208505" y="0"/>
                    <a:pt x="377326" y="168821"/>
                    <a:pt x="377326" y="377072"/>
                  </a:cubicBezTo>
                  <a:lnTo>
                    <a:pt x="377303" y="377302"/>
                  </a:lnTo>
                  <a:lnTo>
                    <a:pt x="349911" y="377302"/>
                  </a:lnTo>
                  <a:lnTo>
                    <a:pt x="350283" y="373608"/>
                  </a:lnTo>
                  <a:cubicBezTo>
                    <a:pt x="350283" y="184299"/>
                    <a:pt x="196817" y="30833"/>
                    <a:pt x="7508" y="30833"/>
                  </a:cubicBezTo>
                  <a:lnTo>
                    <a:pt x="0" y="3159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CCA46"/>
            </a:solidFill>
            <a:ln w="2540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11606F-66A5-CC40-95F1-8E3F5E06F51D}"/>
              </a:ext>
            </a:extLst>
          </p:cNvPr>
          <p:cNvSpPr txBox="1"/>
          <p:nvPr/>
        </p:nvSpPr>
        <p:spPr>
          <a:xfrm>
            <a:off x="4266198" y="2640471"/>
            <a:ext cx="36872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예측</a:t>
            </a:r>
            <a:r>
              <a:rPr lang="en-US" altLang="ko-KR" sz="3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ko-KR" altLang="en-US" sz="3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최적화 모델 개발</a:t>
            </a:r>
          </a:p>
          <a:p>
            <a:endParaRPr lang="ko-KR" altLang="en-US" sz="30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ko-KR" altLang="en-US" sz="30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0FB71-BCC7-F642-A256-3EA5D341AB64}"/>
              </a:ext>
            </a:extLst>
          </p:cNvPr>
          <p:cNvSpPr txBox="1"/>
          <p:nvPr/>
        </p:nvSpPr>
        <p:spPr>
          <a:xfrm>
            <a:off x="4681026" y="2867762"/>
            <a:ext cx="47752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ko-KR" altLang="en-US" spc="3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pc="3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모델 개발</a:t>
            </a:r>
            <a:endParaRPr lang="en-US" altLang="ko-KR" spc="3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pc="3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학습</a:t>
            </a:r>
            <a:endParaRPr lang="en-US" altLang="ko-KR" spc="3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pc="3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하이퍼파라미터 최적화</a:t>
            </a:r>
            <a:endParaRPr lang="en-US" altLang="ko-KR" spc="3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pc="3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Train Error-Based         Feature Engineering</a:t>
            </a:r>
            <a:endParaRPr lang="ko-KR" altLang="en-US" spc="3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pc="3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최적화 모델 개발</a:t>
            </a:r>
          </a:p>
          <a:p>
            <a:pPr marL="285750" indent="-285750">
              <a:buFontTx/>
              <a:buChar char="-"/>
            </a:pPr>
            <a:endParaRPr lang="ko-KR" altLang="en-US" spc="3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pc="3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E8B9C6-B399-5A43-A908-57EE8F5C0884}"/>
              </a:ext>
            </a:extLst>
          </p:cNvPr>
          <p:cNvSpPr txBox="1"/>
          <p:nvPr/>
        </p:nvSpPr>
        <p:spPr>
          <a:xfrm>
            <a:off x="5527983" y="1708313"/>
            <a:ext cx="1107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6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947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7B13042B-8EA4-4648-9328-E1651C84B44C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7217D4-726F-0140-BF1F-9382F33CAA01}"/>
              </a:ext>
            </a:extLst>
          </p:cNvPr>
          <p:cNvGrpSpPr/>
          <p:nvPr/>
        </p:nvGrpSpPr>
        <p:grpSpPr>
          <a:xfrm>
            <a:off x="283920" y="274651"/>
            <a:ext cx="756529" cy="758046"/>
            <a:chOff x="283922" y="274651"/>
            <a:chExt cx="754144" cy="75804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23F3A79-29E6-8740-86DA-FDD39DE1B915}"/>
                </a:ext>
              </a:extLst>
            </p:cNvPr>
            <p:cNvSpPr/>
            <p:nvPr/>
          </p:nvSpPr>
          <p:spPr>
            <a:xfrm>
              <a:off x="283922" y="274651"/>
              <a:ext cx="754144" cy="754144"/>
            </a:xfrm>
            <a:prstGeom prst="ellipse">
              <a:avLst/>
            </a:prstGeom>
            <a:noFill/>
            <a:ln w="889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11">
              <a:extLst>
                <a:ext uri="{FF2B5EF4-FFF2-40B4-BE49-F238E27FC236}">
                  <a16:creationId xmlns:a16="http://schemas.microsoft.com/office/drawing/2014/main" id="{D71F4E4A-9954-0446-BAE1-A5F9575CDEC7}"/>
                </a:ext>
              </a:extLst>
            </p:cNvPr>
            <p:cNvSpPr/>
            <p:nvPr/>
          </p:nvSpPr>
          <p:spPr>
            <a:xfrm flipH="1" flipV="1">
              <a:off x="284505" y="655395"/>
              <a:ext cx="377326" cy="377302"/>
            </a:xfrm>
            <a:custGeom>
              <a:avLst/>
              <a:gdLst>
                <a:gd name="connsiteX0" fmla="*/ 254 w 377326"/>
                <a:gd name="connsiteY0" fmla="*/ 0 h 377302"/>
                <a:gd name="connsiteX1" fmla="*/ 377326 w 377326"/>
                <a:gd name="connsiteY1" fmla="*/ 377072 h 377302"/>
                <a:gd name="connsiteX2" fmla="*/ 377303 w 377326"/>
                <a:gd name="connsiteY2" fmla="*/ 377302 h 377302"/>
                <a:gd name="connsiteX3" fmla="*/ 349911 w 377326"/>
                <a:gd name="connsiteY3" fmla="*/ 377302 h 377302"/>
                <a:gd name="connsiteX4" fmla="*/ 350283 w 377326"/>
                <a:gd name="connsiteY4" fmla="*/ 373608 h 377302"/>
                <a:gd name="connsiteX5" fmla="*/ 7508 w 377326"/>
                <a:gd name="connsiteY5" fmla="*/ 30833 h 377302"/>
                <a:gd name="connsiteX6" fmla="*/ 0 w 377326"/>
                <a:gd name="connsiteY6" fmla="*/ 31590 h 377302"/>
                <a:gd name="connsiteX7" fmla="*/ 0 w 377326"/>
                <a:gd name="connsiteY7" fmla="*/ 26 h 37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7326" h="377302">
                  <a:moveTo>
                    <a:pt x="254" y="0"/>
                  </a:moveTo>
                  <a:cubicBezTo>
                    <a:pt x="208505" y="0"/>
                    <a:pt x="377326" y="168821"/>
                    <a:pt x="377326" y="377072"/>
                  </a:cubicBezTo>
                  <a:lnTo>
                    <a:pt x="377303" y="377302"/>
                  </a:lnTo>
                  <a:lnTo>
                    <a:pt x="349911" y="377302"/>
                  </a:lnTo>
                  <a:lnTo>
                    <a:pt x="350283" y="373608"/>
                  </a:lnTo>
                  <a:cubicBezTo>
                    <a:pt x="350283" y="184299"/>
                    <a:pt x="196817" y="30833"/>
                    <a:pt x="7508" y="30833"/>
                  </a:cubicBezTo>
                  <a:lnTo>
                    <a:pt x="0" y="31590"/>
                  </a:lnTo>
                  <a:lnTo>
                    <a:pt x="0" y="26"/>
                  </a:lnTo>
                  <a:close/>
                </a:path>
              </a:pathLst>
            </a:custGeom>
            <a:noFill/>
            <a:ln w="889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FC96940-1F2B-C14E-9ED6-B8ED6F96CA55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C0293-3637-3644-A2E0-F71F50B493B6}"/>
              </a:ext>
            </a:extLst>
          </p:cNvPr>
          <p:cNvSpPr txBox="1"/>
          <p:nvPr/>
        </p:nvSpPr>
        <p:spPr>
          <a:xfrm>
            <a:off x="1117155" y="610305"/>
            <a:ext cx="1079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통합 데이터 기반 편성 매출액 예측 알고리즘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92A8F-2291-724D-B20A-6279FE9D755E}"/>
              </a:ext>
            </a:extLst>
          </p:cNvPr>
          <p:cNvSpPr txBox="1"/>
          <p:nvPr/>
        </p:nvSpPr>
        <p:spPr>
          <a:xfrm>
            <a:off x="1164259" y="327193"/>
            <a:ext cx="46784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예측</a:t>
            </a:r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최적화 모델 개발</a:t>
            </a:r>
          </a:p>
          <a:p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BFCC5F5-9BC4-F449-8C73-F9BF3B34C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955113"/>
              </p:ext>
            </p:extLst>
          </p:nvPr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954A175-2618-4D59-8EAF-138729080F78}"/>
              </a:ext>
            </a:extLst>
          </p:cNvPr>
          <p:cNvSpPr txBox="1"/>
          <p:nvPr/>
        </p:nvSpPr>
        <p:spPr>
          <a:xfrm>
            <a:off x="969732" y="3228885"/>
            <a:ext cx="3316518" cy="147732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DNN</a:t>
            </a:r>
          </a:p>
          <a:p>
            <a:r>
              <a:rPr lang="en-US" altLang="ko-KR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LSTM</a:t>
            </a:r>
          </a:p>
          <a:p>
            <a:r>
              <a:rPr lang="en-US" altLang="ko-KR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GAN</a:t>
            </a:r>
          </a:p>
          <a:p>
            <a:r>
              <a:rPr lang="en-US" altLang="ko-KR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Stacking DNN</a:t>
            </a:r>
          </a:p>
          <a:p>
            <a:r>
              <a:rPr lang="en-US" altLang="ko-KR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Stacking Regression Models</a:t>
            </a:r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D607A5-1015-4F6B-BD40-8D731D23B392}"/>
              </a:ext>
            </a:extLst>
          </p:cNvPr>
          <p:cNvSpPr/>
          <p:nvPr/>
        </p:nvSpPr>
        <p:spPr>
          <a:xfrm>
            <a:off x="969732" y="2563251"/>
            <a:ext cx="3339378" cy="29705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모델 시도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CAA926E-581C-4C7A-BE43-23BE6FA8C4C8}"/>
              </a:ext>
            </a:extLst>
          </p:cNvPr>
          <p:cNvSpPr/>
          <p:nvPr/>
        </p:nvSpPr>
        <p:spPr>
          <a:xfrm>
            <a:off x="6678830" y="2563250"/>
            <a:ext cx="3339378" cy="29705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최종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F1FD46-96E4-4BE5-91D2-A666D9D54B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7" t="53974"/>
          <a:stretch/>
        </p:blipFill>
        <p:spPr>
          <a:xfrm>
            <a:off x="6089394" y="4477831"/>
            <a:ext cx="4725208" cy="15686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DFBDC2-F279-4814-847C-04F624112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394" y="3187759"/>
            <a:ext cx="4495800" cy="10191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603095-4CCE-44A4-AEF9-AFF98805F486}"/>
              </a:ext>
            </a:extLst>
          </p:cNvPr>
          <p:cNvSpPr txBox="1"/>
          <p:nvPr/>
        </p:nvSpPr>
        <p:spPr>
          <a:xfrm>
            <a:off x="1408212" y="1734432"/>
            <a:ext cx="1020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모델학습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1E90A9-CBE3-4EB8-897A-CEB7B1DE1E2D}"/>
              </a:ext>
            </a:extLst>
          </p:cNvPr>
          <p:cNvSpPr/>
          <p:nvPr/>
        </p:nvSpPr>
        <p:spPr>
          <a:xfrm flipH="1">
            <a:off x="1113016" y="1855833"/>
            <a:ext cx="125922" cy="126531"/>
          </a:xfrm>
          <a:prstGeom prst="ellipse">
            <a:avLst/>
          </a:prstGeom>
          <a:solidFill>
            <a:srgbClr val="024B8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00AA8-F2DF-448C-9E1A-249F083C4112}"/>
              </a:ext>
            </a:extLst>
          </p:cNvPr>
          <p:cNvSpPr txBox="1"/>
          <p:nvPr/>
        </p:nvSpPr>
        <p:spPr>
          <a:xfrm>
            <a:off x="7943867" y="6581001"/>
            <a:ext cx="7686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이미지 출처</a:t>
            </a:r>
            <a:r>
              <a:rPr lang="en-US" altLang="ko-KR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위</a:t>
            </a:r>
            <a:r>
              <a:rPr lang="en-US" altLang="ko-KR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https://url.kr/aSnNVk </a:t>
            </a:r>
            <a:r>
              <a:rPr lang="ko-KR" alt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아래</a:t>
            </a:r>
            <a:r>
              <a:rPr lang="en-US" altLang="ko-KR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https://url.kr/1FvRbQ</a:t>
            </a:r>
            <a:endParaRPr lang="ko-KR" altLang="en-US" sz="12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907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7B13042B-8EA4-4648-9328-E1651C84B44C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7217D4-726F-0140-BF1F-9382F33CAA01}"/>
              </a:ext>
            </a:extLst>
          </p:cNvPr>
          <p:cNvGrpSpPr/>
          <p:nvPr/>
        </p:nvGrpSpPr>
        <p:grpSpPr>
          <a:xfrm>
            <a:off x="283920" y="274651"/>
            <a:ext cx="756529" cy="758046"/>
            <a:chOff x="283922" y="274651"/>
            <a:chExt cx="754144" cy="75804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23F3A79-29E6-8740-86DA-FDD39DE1B915}"/>
                </a:ext>
              </a:extLst>
            </p:cNvPr>
            <p:cNvSpPr/>
            <p:nvPr/>
          </p:nvSpPr>
          <p:spPr>
            <a:xfrm>
              <a:off x="283922" y="274651"/>
              <a:ext cx="754144" cy="754144"/>
            </a:xfrm>
            <a:prstGeom prst="ellipse">
              <a:avLst/>
            </a:prstGeom>
            <a:noFill/>
            <a:ln w="889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11">
              <a:extLst>
                <a:ext uri="{FF2B5EF4-FFF2-40B4-BE49-F238E27FC236}">
                  <a16:creationId xmlns:a16="http://schemas.microsoft.com/office/drawing/2014/main" id="{D71F4E4A-9954-0446-BAE1-A5F9575CDEC7}"/>
                </a:ext>
              </a:extLst>
            </p:cNvPr>
            <p:cNvSpPr/>
            <p:nvPr/>
          </p:nvSpPr>
          <p:spPr>
            <a:xfrm flipH="1" flipV="1">
              <a:off x="284505" y="655395"/>
              <a:ext cx="377326" cy="377302"/>
            </a:xfrm>
            <a:custGeom>
              <a:avLst/>
              <a:gdLst>
                <a:gd name="connsiteX0" fmla="*/ 254 w 377326"/>
                <a:gd name="connsiteY0" fmla="*/ 0 h 377302"/>
                <a:gd name="connsiteX1" fmla="*/ 377326 w 377326"/>
                <a:gd name="connsiteY1" fmla="*/ 377072 h 377302"/>
                <a:gd name="connsiteX2" fmla="*/ 377303 w 377326"/>
                <a:gd name="connsiteY2" fmla="*/ 377302 h 377302"/>
                <a:gd name="connsiteX3" fmla="*/ 349911 w 377326"/>
                <a:gd name="connsiteY3" fmla="*/ 377302 h 377302"/>
                <a:gd name="connsiteX4" fmla="*/ 350283 w 377326"/>
                <a:gd name="connsiteY4" fmla="*/ 373608 h 377302"/>
                <a:gd name="connsiteX5" fmla="*/ 7508 w 377326"/>
                <a:gd name="connsiteY5" fmla="*/ 30833 h 377302"/>
                <a:gd name="connsiteX6" fmla="*/ 0 w 377326"/>
                <a:gd name="connsiteY6" fmla="*/ 31590 h 377302"/>
                <a:gd name="connsiteX7" fmla="*/ 0 w 377326"/>
                <a:gd name="connsiteY7" fmla="*/ 26 h 37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7326" h="377302">
                  <a:moveTo>
                    <a:pt x="254" y="0"/>
                  </a:moveTo>
                  <a:cubicBezTo>
                    <a:pt x="208505" y="0"/>
                    <a:pt x="377326" y="168821"/>
                    <a:pt x="377326" y="377072"/>
                  </a:cubicBezTo>
                  <a:lnTo>
                    <a:pt x="377303" y="377302"/>
                  </a:lnTo>
                  <a:lnTo>
                    <a:pt x="349911" y="377302"/>
                  </a:lnTo>
                  <a:lnTo>
                    <a:pt x="350283" y="373608"/>
                  </a:lnTo>
                  <a:cubicBezTo>
                    <a:pt x="350283" y="184299"/>
                    <a:pt x="196817" y="30833"/>
                    <a:pt x="7508" y="30833"/>
                  </a:cubicBezTo>
                  <a:lnTo>
                    <a:pt x="0" y="31590"/>
                  </a:lnTo>
                  <a:lnTo>
                    <a:pt x="0" y="26"/>
                  </a:lnTo>
                  <a:close/>
                </a:path>
              </a:pathLst>
            </a:custGeom>
            <a:noFill/>
            <a:ln w="889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FC96940-1F2B-C14E-9ED6-B8ED6F96CA55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C0293-3637-3644-A2E0-F71F50B493B6}"/>
              </a:ext>
            </a:extLst>
          </p:cNvPr>
          <p:cNvSpPr txBox="1"/>
          <p:nvPr/>
        </p:nvSpPr>
        <p:spPr>
          <a:xfrm>
            <a:off x="1117155" y="610305"/>
            <a:ext cx="1079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통합 데이터 기반 편성 매출액 예측 알고리즘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92A8F-2291-724D-B20A-6279FE9D755E}"/>
              </a:ext>
            </a:extLst>
          </p:cNvPr>
          <p:cNvSpPr txBox="1"/>
          <p:nvPr/>
        </p:nvSpPr>
        <p:spPr>
          <a:xfrm>
            <a:off x="1164259" y="327193"/>
            <a:ext cx="46784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예측</a:t>
            </a:r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최적화 모델 개발</a:t>
            </a:r>
          </a:p>
          <a:p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BFCC5F5-9BC4-F449-8C73-F9BF3B34C830}"/>
              </a:ext>
            </a:extLst>
          </p:cNvPr>
          <p:cNvGraphicFramePr>
            <a:graphicFrameLocks noGrp="1"/>
          </p:cNvGraphicFramePr>
          <p:nvPr/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E190E-5DE3-4B3D-8D44-A6654458A71A}"/>
              </a:ext>
            </a:extLst>
          </p:cNvPr>
          <p:cNvSpPr txBox="1"/>
          <p:nvPr/>
        </p:nvSpPr>
        <p:spPr>
          <a:xfrm>
            <a:off x="1408212" y="1734432"/>
            <a:ext cx="1020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NanumBarunGothic" panose="020B0603020101020101" pitchFamily="50" charset="-127"/>
                <a:ea typeface="NanumBarunGothic" panose="020B0603020101020101" pitchFamily="50" charset="-127"/>
              </a:rPr>
              <a:t>하이퍼</a:t>
            </a:r>
            <a:r>
              <a:rPr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파라미터 최적화 </a:t>
            </a:r>
            <a:r>
              <a:rPr lang="en-US" altLang="ko-KR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: Bayesian</a:t>
            </a:r>
            <a:r>
              <a:rPr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en-US" altLang="ko-KR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Optimization + Random Search</a:t>
            </a:r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F99D1D-EF0A-49BD-811F-903B489F34C8}"/>
              </a:ext>
            </a:extLst>
          </p:cNvPr>
          <p:cNvSpPr/>
          <p:nvPr/>
        </p:nvSpPr>
        <p:spPr>
          <a:xfrm flipH="1">
            <a:off x="1113016" y="1855833"/>
            <a:ext cx="125922" cy="126531"/>
          </a:xfrm>
          <a:prstGeom prst="ellipse">
            <a:avLst/>
          </a:prstGeom>
          <a:solidFill>
            <a:srgbClr val="024B8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953542-4481-45F2-B3BA-D3E661B7041F}"/>
              </a:ext>
            </a:extLst>
          </p:cNvPr>
          <p:cNvSpPr txBox="1"/>
          <p:nvPr/>
        </p:nvSpPr>
        <p:spPr>
          <a:xfrm>
            <a:off x="1408212" y="5421819"/>
            <a:ext cx="9470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조정 파라미터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'</a:t>
            </a:r>
            <a:r>
              <a:rPr lang="en-US" altLang="ko-KR" dirty="0" err="1"/>
              <a:t>num_leaves</a:t>
            </a:r>
            <a:r>
              <a:rPr lang="en-US" altLang="ko-KR" dirty="0"/>
              <a:t>’, </a:t>
            </a:r>
            <a:r>
              <a:rPr lang="en-US" altLang="ko-KR" dirty="0" err="1"/>
              <a:t>max_depth</a:t>
            </a:r>
            <a:r>
              <a:rPr lang="en-US" altLang="ko-KR" dirty="0"/>
              <a:t>’, '</a:t>
            </a:r>
            <a:r>
              <a:rPr lang="en-US" altLang="ko-KR" dirty="0" err="1"/>
              <a:t>min_split_gain</a:t>
            </a:r>
            <a:r>
              <a:rPr lang="en-US" altLang="ko-KR" dirty="0"/>
              <a:t>’, '</a:t>
            </a:r>
            <a:r>
              <a:rPr lang="en-US" altLang="ko-KR" dirty="0" err="1"/>
              <a:t>min_child_weight</a:t>
            </a:r>
            <a:r>
              <a:rPr lang="en-US" altLang="ko-KR" dirty="0"/>
              <a:t>’, ‘</a:t>
            </a:r>
            <a:r>
              <a:rPr lang="en-US" altLang="ko-KR" dirty="0" err="1"/>
              <a:t>learning_rate</a:t>
            </a:r>
            <a:r>
              <a:rPr lang="en-US" altLang="ko-KR" dirty="0"/>
              <a:t>’, '</a:t>
            </a:r>
            <a:r>
              <a:rPr lang="en-US" altLang="ko-KR" dirty="0" err="1"/>
              <a:t>min_child_weight</a:t>
            </a:r>
            <a:r>
              <a:rPr lang="en-US" altLang="ko-KR" dirty="0"/>
              <a:t>', '</a:t>
            </a:r>
            <a:r>
              <a:rPr lang="en-US" altLang="ko-KR" dirty="0" err="1"/>
              <a:t>colsample_bytree</a:t>
            </a:r>
            <a:r>
              <a:rPr lang="en-US" altLang="ko-KR" dirty="0"/>
              <a:t>’, 'subsample’, </a:t>
            </a:r>
            <a:r>
              <a:rPr lang="en-US" altLang="ko-KR" dirty="0" err="1"/>
              <a:t>n_estimators</a:t>
            </a:r>
            <a:r>
              <a:rPr lang="en-US" altLang="ko-KR" dirty="0"/>
              <a:t>'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A86FA4-510B-4143-BF94-F0095D4D720E}"/>
              </a:ext>
            </a:extLst>
          </p:cNvPr>
          <p:cNvGrpSpPr/>
          <p:nvPr/>
        </p:nvGrpSpPr>
        <p:grpSpPr>
          <a:xfrm>
            <a:off x="1692279" y="3133409"/>
            <a:ext cx="7821295" cy="2288410"/>
            <a:chOff x="1692279" y="3323826"/>
            <a:chExt cx="7821295" cy="228841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1DFA2D2-CB89-46C0-87AB-3DD18CCF9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7"/>
            <a:stretch/>
          </p:blipFill>
          <p:spPr>
            <a:xfrm>
              <a:off x="7330444" y="3323826"/>
              <a:ext cx="2183130" cy="228841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4ADBB6A-6F53-4641-B2AF-E67D7A694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2279" y="3541542"/>
              <a:ext cx="3851013" cy="2024888"/>
            </a:xfrm>
            <a:prstGeom prst="rect">
              <a:avLst/>
            </a:prstGeom>
          </p:spPr>
        </p:pic>
        <p:sp>
          <p:nvSpPr>
            <p:cNvPr id="18" name="십자형 17">
              <a:extLst>
                <a:ext uri="{FF2B5EF4-FFF2-40B4-BE49-F238E27FC236}">
                  <a16:creationId xmlns:a16="http://schemas.microsoft.com/office/drawing/2014/main" id="{6C68FF4F-DE2B-40EE-8B17-D55235B4FFC9}"/>
                </a:ext>
              </a:extLst>
            </p:cNvPr>
            <p:cNvSpPr/>
            <p:nvPr/>
          </p:nvSpPr>
          <p:spPr>
            <a:xfrm>
              <a:off x="6170297" y="4098461"/>
              <a:ext cx="739140" cy="739140"/>
            </a:xfrm>
            <a:prstGeom prst="plus">
              <a:avLst>
                <a:gd name="adj" fmla="val 37371"/>
              </a:avLst>
            </a:prstGeom>
            <a:solidFill>
              <a:srgbClr val="0070C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1C5F03-38F5-415E-A7B6-05273B88D1B6}"/>
              </a:ext>
            </a:extLst>
          </p:cNvPr>
          <p:cNvSpPr txBox="1"/>
          <p:nvPr/>
        </p:nvSpPr>
        <p:spPr>
          <a:xfrm>
            <a:off x="969732" y="2220971"/>
            <a:ext cx="10555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Bayesian Optimization</a:t>
            </a:r>
            <a:r>
              <a:rPr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으로 넓은 범위를 대상으로 하이퍼파라미터 결과값을 추정한 후</a:t>
            </a:r>
            <a:r>
              <a:rPr lang="en-US" altLang="ko-KR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,</a:t>
            </a:r>
            <a:r>
              <a:rPr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성능이 좋았던 하이퍼파라미터 범위에 대하여 </a:t>
            </a:r>
            <a:r>
              <a:rPr lang="en-US" altLang="ko-KR" dirty="0">
                <a:solidFill>
                  <a:srgbClr val="D79A03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Random Search</a:t>
            </a:r>
            <a:r>
              <a:rPr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를 진행 결과 정교하게 최적화 수행</a:t>
            </a:r>
            <a:endParaRPr lang="en-US" altLang="ko-KR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-&gt; </a:t>
            </a:r>
            <a:r>
              <a:rPr lang="en-US" altLang="ko-KR" u="sng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MAPE</a:t>
            </a:r>
            <a:r>
              <a:rPr lang="ko-KR" altLang="en-US" u="sng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en-US" altLang="ko-KR" u="sng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7 ~ 8 </a:t>
            </a:r>
            <a:r>
              <a:rPr lang="ko-KR" altLang="en-US" u="sng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상승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D858C-C539-4C6F-9267-36055B2F07AA}"/>
              </a:ext>
            </a:extLst>
          </p:cNvPr>
          <p:cNvSpPr txBox="1"/>
          <p:nvPr/>
        </p:nvSpPr>
        <p:spPr>
          <a:xfrm>
            <a:off x="8064594" y="6605314"/>
            <a:ext cx="7686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이미지 출처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좌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altLang="ko-KR" sz="1200" dirty="0"/>
              <a:t>https://url.kr/alAvFd </a:t>
            </a:r>
            <a:r>
              <a:rPr lang="ko-KR" altLang="en-US" sz="1200" dirty="0"/>
              <a:t>우</a:t>
            </a:r>
            <a:r>
              <a:rPr lang="en-US" altLang="ko-KR" sz="1200" dirty="0"/>
              <a:t>) https://url.kr/ltznvJ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828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7B13042B-8EA4-4648-9328-E1651C84B44C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7217D4-726F-0140-BF1F-9382F33CAA01}"/>
              </a:ext>
            </a:extLst>
          </p:cNvPr>
          <p:cNvGrpSpPr/>
          <p:nvPr/>
        </p:nvGrpSpPr>
        <p:grpSpPr>
          <a:xfrm>
            <a:off x="283920" y="274651"/>
            <a:ext cx="756529" cy="758046"/>
            <a:chOff x="283922" y="274651"/>
            <a:chExt cx="754144" cy="75804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23F3A79-29E6-8740-86DA-FDD39DE1B915}"/>
                </a:ext>
              </a:extLst>
            </p:cNvPr>
            <p:cNvSpPr/>
            <p:nvPr/>
          </p:nvSpPr>
          <p:spPr>
            <a:xfrm>
              <a:off x="283922" y="274651"/>
              <a:ext cx="754144" cy="754144"/>
            </a:xfrm>
            <a:prstGeom prst="ellipse">
              <a:avLst/>
            </a:prstGeom>
            <a:noFill/>
            <a:ln w="889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11">
              <a:extLst>
                <a:ext uri="{FF2B5EF4-FFF2-40B4-BE49-F238E27FC236}">
                  <a16:creationId xmlns:a16="http://schemas.microsoft.com/office/drawing/2014/main" id="{D71F4E4A-9954-0446-BAE1-A5F9575CDEC7}"/>
                </a:ext>
              </a:extLst>
            </p:cNvPr>
            <p:cNvSpPr/>
            <p:nvPr/>
          </p:nvSpPr>
          <p:spPr>
            <a:xfrm flipH="1" flipV="1">
              <a:off x="284505" y="655395"/>
              <a:ext cx="377326" cy="377302"/>
            </a:xfrm>
            <a:custGeom>
              <a:avLst/>
              <a:gdLst>
                <a:gd name="connsiteX0" fmla="*/ 254 w 377326"/>
                <a:gd name="connsiteY0" fmla="*/ 0 h 377302"/>
                <a:gd name="connsiteX1" fmla="*/ 377326 w 377326"/>
                <a:gd name="connsiteY1" fmla="*/ 377072 h 377302"/>
                <a:gd name="connsiteX2" fmla="*/ 377303 w 377326"/>
                <a:gd name="connsiteY2" fmla="*/ 377302 h 377302"/>
                <a:gd name="connsiteX3" fmla="*/ 349911 w 377326"/>
                <a:gd name="connsiteY3" fmla="*/ 377302 h 377302"/>
                <a:gd name="connsiteX4" fmla="*/ 350283 w 377326"/>
                <a:gd name="connsiteY4" fmla="*/ 373608 h 377302"/>
                <a:gd name="connsiteX5" fmla="*/ 7508 w 377326"/>
                <a:gd name="connsiteY5" fmla="*/ 30833 h 377302"/>
                <a:gd name="connsiteX6" fmla="*/ 0 w 377326"/>
                <a:gd name="connsiteY6" fmla="*/ 31590 h 377302"/>
                <a:gd name="connsiteX7" fmla="*/ 0 w 377326"/>
                <a:gd name="connsiteY7" fmla="*/ 26 h 37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7326" h="377302">
                  <a:moveTo>
                    <a:pt x="254" y="0"/>
                  </a:moveTo>
                  <a:cubicBezTo>
                    <a:pt x="208505" y="0"/>
                    <a:pt x="377326" y="168821"/>
                    <a:pt x="377326" y="377072"/>
                  </a:cubicBezTo>
                  <a:lnTo>
                    <a:pt x="377303" y="377302"/>
                  </a:lnTo>
                  <a:lnTo>
                    <a:pt x="349911" y="377302"/>
                  </a:lnTo>
                  <a:lnTo>
                    <a:pt x="350283" y="373608"/>
                  </a:lnTo>
                  <a:cubicBezTo>
                    <a:pt x="350283" y="184299"/>
                    <a:pt x="196817" y="30833"/>
                    <a:pt x="7508" y="30833"/>
                  </a:cubicBezTo>
                  <a:lnTo>
                    <a:pt x="0" y="31590"/>
                  </a:lnTo>
                  <a:lnTo>
                    <a:pt x="0" y="26"/>
                  </a:lnTo>
                  <a:close/>
                </a:path>
              </a:pathLst>
            </a:custGeom>
            <a:noFill/>
            <a:ln w="889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FC96940-1F2B-C14E-9ED6-B8ED6F96CA55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C0293-3637-3644-A2E0-F71F50B493B6}"/>
              </a:ext>
            </a:extLst>
          </p:cNvPr>
          <p:cNvSpPr txBox="1"/>
          <p:nvPr/>
        </p:nvSpPr>
        <p:spPr>
          <a:xfrm>
            <a:off x="1117155" y="610305"/>
            <a:ext cx="1079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통합 데이터 기반 편성 매출액 예측 알고리즘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92A8F-2291-724D-B20A-6279FE9D755E}"/>
              </a:ext>
            </a:extLst>
          </p:cNvPr>
          <p:cNvSpPr txBox="1"/>
          <p:nvPr/>
        </p:nvSpPr>
        <p:spPr>
          <a:xfrm>
            <a:off x="1164259" y="327193"/>
            <a:ext cx="46784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예측</a:t>
            </a:r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최적화 모델 개발</a:t>
            </a:r>
          </a:p>
          <a:p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BFCC5F5-9BC4-F449-8C73-F9BF3B34C830}"/>
              </a:ext>
            </a:extLst>
          </p:cNvPr>
          <p:cNvGraphicFramePr>
            <a:graphicFrameLocks noGrp="1"/>
          </p:cNvGraphicFramePr>
          <p:nvPr/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E190E-5DE3-4B3D-8D44-A6654458A71A}"/>
              </a:ext>
            </a:extLst>
          </p:cNvPr>
          <p:cNvSpPr txBox="1"/>
          <p:nvPr/>
        </p:nvSpPr>
        <p:spPr>
          <a:xfrm>
            <a:off x="1412351" y="1486555"/>
            <a:ext cx="1020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Train error </a:t>
            </a:r>
            <a:r>
              <a:rPr lang="ko-KR" altLang="en-US" dirty="0">
                <a:solidFill>
                  <a:srgbClr val="FF0000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확인을 통한 모델의 </a:t>
            </a:r>
            <a:r>
              <a:rPr lang="en-US" altLang="ko-KR" dirty="0">
                <a:solidFill>
                  <a:srgbClr val="FF0000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weak part </a:t>
            </a:r>
            <a:r>
              <a:rPr lang="ko-KR" altLang="en-US" dirty="0">
                <a:solidFill>
                  <a:srgbClr val="FF0000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확인 </a:t>
            </a:r>
            <a:r>
              <a:rPr lang="en-US" altLang="ko-KR" dirty="0">
                <a:solidFill>
                  <a:srgbClr val="FF0000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-&gt; </a:t>
            </a:r>
            <a:r>
              <a:rPr lang="ko-KR" altLang="en-US" dirty="0">
                <a:solidFill>
                  <a:srgbClr val="FF0000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변수 추가 생성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F99D1D-EF0A-49BD-811F-903B489F34C8}"/>
              </a:ext>
            </a:extLst>
          </p:cNvPr>
          <p:cNvSpPr/>
          <p:nvPr/>
        </p:nvSpPr>
        <p:spPr>
          <a:xfrm flipH="1">
            <a:off x="1117155" y="1607956"/>
            <a:ext cx="125922" cy="126531"/>
          </a:xfrm>
          <a:prstGeom prst="ellipse">
            <a:avLst/>
          </a:prstGeom>
          <a:solidFill>
            <a:srgbClr val="024B8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6F37537-2E1C-4030-B338-5CDA5A4398D0}"/>
              </a:ext>
            </a:extLst>
          </p:cNvPr>
          <p:cNvCxnSpPr/>
          <p:nvPr/>
        </p:nvCxnSpPr>
        <p:spPr>
          <a:xfrm>
            <a:off x="2811780" y="2780041"/>
            <a:ext cx="0" cy="2394152"/>
          </a:xfrm>
          <a:prstGeom prst="line">
            <a:avLst/>
          </a:prstGeom>
          <a:ln w="9525" cap="flat" cmpd="sng" algn="ctr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4D7BBBE-AFCB-43CB-9DBC-3B91B2C5C37E}"/>
              </a:ext>
            </a:extLst>
          </p:cNvPr>
          <p:cNvGrpSpPr/>
          <p:nvPr/>
        </p:nvGrpSpPr>
        <p:grpSpPr>
          <a:xfrm>
            <a:off x="1499642" y="1813452"/>
            <a:ext cx="8328660" cy="3512966"/>
            <a:chOff x="1682522" y="2076123"/>
            <a:chExt cx="8328660" cy="3512966"/>
          </a:xfrm>
        </p:grpSpPr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9" name="차트 18">
                  <a:extLst>
                    <a:ext uri="{FF2B5EF4-FFF2-40B4-BE49-F238E27FC236}">
                      <a16:creationId xmlns:a16="http://schemas.microsoft.com/office/drawing/2014/main" id="{C7E5E2F0-1631-43C4-967B-99A9512D4A7B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48827853"/>
                    </p:ext>
                  </p:extLst>
                </p:nvPr>
              </p:nvGraphicFramePr>
              <p:xfrm>
                <a:off x="1682522" y="2076123"/>
                <a:ext cx="8328660" cy="306324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 xmlns="">
            <p:pic>
              <p:nvPicPr>
                <p:cNvPr id="19" name="차트 18">
                  <a:extLst>
                    <a:ext uri="{FF2B5EF4-FFF2-40B4-BE49-F238E27FC236}">
                      <a16:creationId xmlns:a16="http://schemas.microsoft.com/office/drawing/2014/main" id="{C7E5E2F0-1631-43C4-967B-99A9512D4A7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99642" y="1813452"/>
                  <a:ext cx="8328660" cy="30632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BB9EED5-7342-4F30-9888-219FE2884940}"/>
                </a:ext>
              </a:extLst>
            </p:cNvPr>
            <p:cNvSpPr txBox="1"/>
            <p:nvPr/>
          </p:nvSpPr>
          <p:spPr>
            <a:xfrm>
              <a:off x="2085394" y="5004314"/>
              <a:ext cx="13944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FFC000"/>
                  </a:solidFill>
                </a:rPr>
                <a:t>MAPE : 30</a:t>
              </a:r>
              <a:endParaRPr lang="en-US" altLang="ko-KR" dirty="0">
                <a:solidFill>
                  <a:srgbClr val="FFC000"/>
                </a:solidFill>
              </a:endParaRPr>
            </a:p>
            <a:p>
              <a:endParaRPr lang="ko-KR" altLang="en-US" dirty="0">
                <a:solidFill>
                  <a:srgbClr val="FFC000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B5163C6-EC10-4969-93EB-DA3EDB64AD8B}"/>
                </a:ext>
              </a:extLst>
            </p:cNvPr>
            <p:cNvCxnSpPr>
              <a:cxnSpLocks/>
            </p:cNvCxnSpPr>
            <p:nvPr/>
          </p:nvCxnSpPr>
          <p:spPr>
            <a:xfrm>
              <a:off x="2782624" y="2517151"/>
              <a:ext cx="0" cy="2394152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6C5AC84-DEAD-495D-B455-55C6B8DEE025}"/>
              </a:ext>
            </a:extLst>
          </p:cNvPr>
          <p:cNvSpPr txBox="1"/>
          <p:nvPr/>
        </p:nvSpPr>
        <p:spPr>
          <a:xfrm>
            <a:off x="863710" y="5662920"/>
            <a:ext cx="1264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2060"/>
                </a:solidFill>
              </a:rPr>
              <a:t>속옷</a:t>
            </a:r>
            <a:r>
              <a:rPr lang="ko-KR" altLang="en-US" sz="1600" dirty="0">
                <a:solidFill>
                  <a:srgbClr val="002060"/>
                </a:solidFill>
              </a:rPr>
              <a:t> 과 </a:t>
            </a:r>
            <a:r>
              <a:rPr lang="ko-KR" altLang="en-US" sz="1600" b="1" dirty="0">
                <a:solidFill>
                  <a:srgbClr val="002060"/>
                </a:solidFill>
              </a:rPr>
              <a:t>생활용품</a:t>
            </a:r>
            <a:r>
              <a:rPr lang="ko-KR" altLang="en-US" sz="1600" dirty="0">
                <a:solidFill>
                  <a:srgbClr val="002060"/>
                </a:solidFill>
              </a:rPr>
              <a:t> 데이터에서 </a:t>
            </a:r>
            <a:r>
              <a:rPr lang="en-US" altLang="ko-KR" sz="1600" dirty="0">
                <a:solidFill>
                  <a:srgbClr val="002060"/>
                </a:solidFill>
              </a:rPr>
              <a:t>MAPE </a:t>
            </a:r>
            <a:r>
              <a:rPr lang="ko-KR" altLang="en-US" sz="1600" dirty="0">
                <a:solidFill>
                  <a:srgbClr val="002060"/>
                </a:solidFill>
              </a:rPr>
              <a:t>수치가 높은 </a:t>
            </a:r>
            <a:r>
              <a:rPr lang="en-US" altLang="ko-KR" sz="1600" dirty="0">
                <a:solidFill>
                  <a:srgbClr val="002060"/>
                </a:solidFill>
              </a:rPr>
              <a:t>Data </a:t>
            </a:r>
            <a:r>
              <a:rPr lang="ko-KR" altLang="en-US" sz="1600" dirty="0">
                <a:solidFill>
                  <a:srgbClr val="002060"/>
                </a:solidFill>
              </a:rPr>
              <a:t>다수 존재 확인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u="sng" dirty="0">
                <a:solidFill>
                  <a:srgbClr val="002060"/>
                </a:solidFill>
              </a:rPr>
              <a:t>Test Data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>
                <a:solidFill>
                  <a:srgbClr val="002060"/>
                </a:solidFill>
              </a:rPr>
              <a:t>에도 존재하는 관련 </a:t>
            </a:r>
            <a:r>
              <a:rPr lang="ko-KR" altLang="en-US" sz="1600" u="sng" dirty="0">
                <a:solidFill>
                  <a:srgbClr val="002060"/>
                </a:solidFill>
              </a:rPr>
              <a:t>속옷 브랜드와 생활용품</a:t>
            </a:r>
            <a:r>
              <a:rPr lang="en-US" altLang="ko-KR" sz="1600" u="sng" dirty="0">
                <a:solidFill>
                  <a:srgbClr val="002060"/>
                </a:solidFill>
              </a:rPr>
              <a:t>(</a:t>
            </a:r>
            <a:r>
              <a:rPr lang="ko-KR" altLang="en-US" sz="1600" u="sng" dirty="0">
                <a:solidFill>
                  <a:srgbClr val="002060"/>
                </a:solidFill>
              </a:rPr>
              <a:t>마스크</a:t>
            </a:r>
            <a:r>
              <a:rPr lang="en-US" altLang="ko-KR" sz="1600" u="sng" dirty="0">
                <a:solidFill>
                  <a:srgbClr val="002060"/>
                </a:solidFill>
              </a:rPr>
              <a:t>) </a:t>
            </a:r>
            <a:r>
              <a:rPr lang="ko-KR" altLang="en-US" sz="1600" u="sng" dirty="0">
                <a:solidFill>
                  <a:srgbClr val="002060"/>
                </a:solidFill>
              </a:rPr>
              <a:t>데이터</a:t>
            </a:r>
            <a:r>
              <a:rPr lang="ko-KR" altLang="en-US" sz="1600" dirty="0">
                <a:solidFill>
                  <a:srgbClr val="002060"/>
                </a:solidFill>
              </a:rPr>
              <a:t>에 대해 </a:t>
            </a:r>
            <a:r>
              <a:rPr lang="ko-KR" altLang="en-US" sz="1600" dirty="0" err="1">
                <a:solidFill>
                  <a:srgbClr val="002060"/>
                </a:solidFill>
              </a:rPr>
              <a:t>예측정확도를</a:t>
            </a:r>
            <a:r>
              <a:rPr lang="ko-KR" altLang="en-US" sz="1600" dirty="0">
                <a:solidFill>
                  <a:srgbClr val="002060"/>
                </a:solidFill>
              </a:rPr>
              <a:t> 높이기 위해 </a:t>
            </a:r>
            <a:r>
              <a:rPr lang="ko-KR" altLang="en-US" sz="1600" b="1" dirty="0">
                <a:solidFill>
                  <a:srgbClr val="002060"/>
                </a:solidFill>
              </a:rPr>
              <a:t>추가변수</a:t>
            </a:r>
            <a:r>
              <a:rPr lang="ko-KR" altLang="en-US" sz="1600" dirty="0">
                <a:solidFill>
                  <a:srgbClr val="002060"/>
                </a:solidFill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1638270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7B13042B-8EA4-4648-9328-E1651C84B44C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7217D4-726F-0140-BF1F-9382F33CAA01}"/>
              </a:ext>
            </a:extLst>
          </p:cNvPr>
          <p:cNvGrpSpPr/>
          <p:nvPr/>
        </p:nvGrpSpPr>
        <p:grpSpPr>
          <a:xfrm>
            <a:off x="283920" y="274651"/>
            <a:ext cx="756529" cy="758046"/>
            <a:chOff x="283922" y="274651"/>
            <a:chExt cx="754144" cy="75804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23F3A79-29E6-8740-86DA-FDD39DE1B915}"/>
                </a:ext>
              </a:extLst>
            </p:cNvPr>
            <p:cNvSpPr/>
            <p:nvPr/>
          </p:nvSpPr>
          <p:spPr>
            <a:xfrm>
              <a:off x="283922" y="274651"/>
              <a:ext cx="754144" cy="754144"/>
            </a:xfrm>
            <a:prstGeom prst="ellipse">
              <a:avLst/>
            </a:prstGeom>
            <a:noFill/>
            <a:ln w="889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11">
              <a:extLst>
                <a:ext uri="{FF2B5EF4-FFF2-40B4-BE49-F238E27FC236}">
                  <a16:creationId xmlns:a16="http://schemas.microsoft.com/office/drawing/2014/main" id="{D71F4E4A-9954-0446-BAE1-A5F9575CDEC7}"/>
                </a:ext>
              </a:extLst>
            </p:cNvPr>
            <p:cNvSpPr/>
            <p:nvPr/>
          </p:nvSpPr>
          <p:spPr>
            <a:xfrm flipH="1" flipV="1">
              <a:off x="284505" y="655395"/>
              <a:ext cx="377326" cy="377302"/>
            </a:xfrm>
            <a:custGeom>
              <a:avLst/>
              <a:gdLst>
                <a:gd name="connsiteX0" fmla="*/ 254 w 377326"/>
                <a:gd name="connsiteY0" fmla="*/ 0 h 377302"/>
                <a:gd name="connsiteX1" fmla="*/ 377326 w 377326"/>
                <a:gd name="connsiteY1" fmla="*/ 377072 h 377302"/>
                <a:gd name="connsiteX2" fmla="*/ 377303 w 377326"/>
                <a:gd name="connsiteY2" fmla="*/ 377302 h 377302"/>
                <a:gd name="connsiteX3" fmla="*/ 349911 w 377326"/>
                <a:gd name="connsiteY3" fmla="*/ 377302 h 377302"/>
                <a:gd name="connsiteX4" fmla="*/ 350283 w 377326"/>
                <a:gd name="connsiteY4" fmla="*/ 373608 h 377302"/>
                <a:gd name="connsiteX5" fmla="*/ 7508 w 377326"/>
                <a:gd name="connsiteY5" fmla="*/ 30833 h 377302"/>
                <a:gd name="connsiteX6" fmla="*/ 0 w 377326"/>
                <a:gd name="connsiteY6" fmla="*/ 31590 h 377302"/>
                <a:gd name="connsiteX7" fmla="*/ 0 w 377326"/>
                <a:gd name="connsiteY7" fmla="*/ 26 h 37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7326" h="377302">
                  <a:moveTo>
                    <a:pt x="254" y="0"/>
                  </a:moveTo>
                  <a:cubicBezTo>
                    <a:pt x="208505" y="0"/>
                    <a:pt x="377326" y="168821"/>
                    <a:pt x="377326" y="377072"/>
                  </a:cubicBezTo>
                  <a:lnTo>
                    <a:pt x="377303" y="377302"/>
                  </a:lnTo>
                  <a:lnTo>
                    <a:pt x="349911" y="377302"/>
                  </a:lnTo>
                  <a:lnTo>
                    <a:pt x="350283" y="373608"/>
                  </a:lnTo>
                  <a:cubicBezTo>
                    <a:pt x="350283" y="184299"/>
                    <a:pt x="196817" y="30833"/>
                    <a:pt x="7508" y="30833"/>
                  </a:cubicBezTo>
                  <a:lnTo>
                    <a:pt x="0" y="31590"/>
                  </a:lnTo>
                  <a:lnTo>
                    <a:pt x="0" y="26"/>
                  </a:lnTo>
                  <a:close/>
                </a:path>
              </a:pathLst>
            </a:custGeom>
            <a:noFill/>
            <a:ln w="889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FC96940-1F2B-C14E-9ED6-B8ED6F96CA55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C0293-3637-3644-A2E0-F71F50B493B6}"/>
              </a:ext>
            </a:extLst>
          </p:cNvPr>
          <p:cNvSpPr txBox="1"/>
          <p:nvPr/>
        </p:nvSpPr>
        <p:spPr>
          <a:xfrm>
            <a:off x="1117155" y="610305"/>
            <a:ext cx="1079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통합 데이터 기반 편성 매출액 예측 알고리즘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92A8F-2291-724D-B20A-6279FE9D755E}"/>
              </a:ext>
            </a:extLst>
          </p:cNvPr>
          <p:cNvSpPr txBox="1"/>
          <p:nvPr/>
        </p:nvSpPr>
        <p:spPr>
          <a:xfrm>
            <a:off x="1164259" y="327193"/>
            <a:ext cx="46784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예측</a:t>
            </a:r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최적화 모델 개발</a:t>
            </a:r>
          </a:p>
          <a:p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BFCC5F5-9BC4-F449-8C73-F9BF3B34C830}"/>
              </a:ext>
            </a:extLst>
          </p:cNvPr>
          <p:cNvGraphicFramePr>
            <a:graphicFrameLocks noGrp="1"/>
          </p:cNvGraphicFramePr>
          <p:nvPr/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E190E-5DE3-4B3D-8D44-A6654458A71A}"/>
              </a:ext>
            </a:extLst>
          </p:cNvPr>
          <p:cNvSpPr txBox="1"/>
          <p:nvPr/>
        </p:nvSpPr>
        <p:spPr>
          <a:xfrm>
            <a:off x="1412351" y="1486555"/>
            <a:ext cx="1020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Train error </a:t>
            </a:r>
            <a:r>
              <a:rPr lang="ko-KR" altLang="en-US" dirty="0">
                <a:solidFill>
                  <a:srgbClr val="FF0000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확인을 통한 모델의 </a:t>
            </a:r>
            <a:r>
              <a:rPr lang="en-US" altLang="ko-KR" dirty="0">
                <a:solidFill>
                  <a:srgbClr val="FF0000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weak part </a:t>
            </a:r>
            <a:r>
              <a:rPr lang="ko-KR" altLang="en-US" dirty="0">
                <a:solidFill>
                  <a:srgbClr val="FF0000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확인 </a:t>
            </a:r>
            <a:r>
              <a:rPr lang="en-US" altLang="ko-KR" dirty="0">
                <a:solidFill>
                  <a:srgbClr val="FF0000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-&gt; </a:t>
            </a:r>
            <a:r>
              <a:rPr lang="ko-KR" altLang="en-US" dirty="0">
                <a:solidFill>
                  <a:srgbClr val="FF0000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변수 추가 생성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F99D1D-EF0A-49BD-811F-903B489F34C8}"/>
              </a:ext>
            </a:extLst>
          </p:cNvPr>
          <p:cNvSpPr/>
          <p:nvPr/>
        </p:nvSpPr>
        <p:spPr>
          <a:xfrm flipH="1">
            <a:off x="1117155" y="1607956"/>
            <a:ext cx="125922" cy="126531"/>
          </a:xfrm>
          <a:prstGeom prst="ellipse">
            <a:avLst/>
          </a:prstGeom>
          <a:solidFill>
            <a:srgbClr val="024B8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6F37537-2E1C-4030-B338-5CDA5A4398D0}"/>
              </a:ext>
            </a:extLst>
          </p:cNvPr>
          <p:cNvCxnSpPr/>
          <p:nvPr/>
        </p:nvCxnSpPr>
        <p:spPr>
          <a:xfrm>
            <a:off x="2811780" y="2780041"/>
            <a:ext cx="0" cy="2394152"/>
          </a:xfrm>
          <a:prstGeom prst="line">
            <a:avLst/>
          </a:prstGeom>
          <a:ln w="9525" cap="flat" cmpd="sng" algn="ctr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474EA4-48BE-4A05-9691-EEC31402D3A4}"/>
              </a:ext>
            </a:extLst>
          </p:cNvPr>
          <p:cNvSpPr txBox="1"/>
          <p:nvPr/>
        </p:nvSpPr>
        <p:spPr>
          <a:xfrm>
            <a:off x="657787" y="3967112"/>
            <a:ext cx="1215190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Part :</a:t>
            </a:r>
            <a:r>
              <a:rPr lang="en-US" altLang="ko-KR" sz="2000" dirty="0">
                <a:solidFill>
                  <a:srgbClr val="00206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lang="en-US" altLang="ko-KR" b="1" dirty="0">
              <a:solidFill>
                <a:prstClr val="black">
                  <a:lumMod val="85000"/>
                  <a:lumOff val="15000"/>
                </a:prst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altLang="ko-KR" sz="18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Train error</a:t>
            </a:r>
            <a:r>
              <a:rPr lang="ko-KR" altLang="en-US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 </a:t>
            </a:r>
            <a:r>
              <a:rPr lang="ko-KR" altLang="en-US" sz="18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프로그램 </a:t>
            </a:r>
            <a:r>
              <a:rPr lang="ko-KR" altLang="en-US" sz="18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단위별</a:t>
            </a:r>
            <a:r>
              <a:rPr lang="ko-KR" altLang="en-US" sz="1800" b="1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마지막구간</a:t>
            </a:r>
            <a:r>
              <a:rPr lang="ko-KR" altLang="en-US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에 높은 것을 확인하여 </a:t>
            </a:r>
            <a:r>
              <a:rPr lang="ko-KR" altLang="en-US" sz="1800" u="sng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동일 프로그램 내 </a:t>
            </a:r>
            <a:r>
              <a:rPr lang="ko-KR" altLang="en-US" sz="1800" u="sng" dirty="0" err="1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단위별</a:t>
            </a:r>
            <a:r>
              <a:rPr lang="ko-KR" altLang="en-US" sz="1800" u="sng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매출액 분석</a:t>
            </a:r>
            <a:r>
              <a:rPr lang="ko-KR" altLang="en-US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결과</a:t>
            </a:r>
            <a:r>
              <a:rPr lang="en-US" altLang="ko-KR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</a:p>
          <a:p>
            <a:r>
              <a:rPr lang="ko-KR" altLang="en-US" sz="1800" u="sng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유의미한 매출액 차이가 존재함</a:t>
            </a:r>
            <a:r>
              <a:rPr lang="ko-KR" altLang="en-US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을 확인</a:t>
            </a:r>
            <a:r>
              <a:rPr lang="en-US" altLang="ko-KR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8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명목형변수로</a:t>
            </a:r>
            <a:r>
              <a:rPr lang="ko-KR" altLang="en-US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생성</a:t>
            </a:r>
            <a:endParaRPr lang="en-US" altLang="ko-KR" sz="1800" dirty="0">
              <a:solidFill>
                <a:prstClr val="black">
                  <a:lumMod val="85000"/>
                  <a:lumOff val="15000"/>
                </a:prst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en-US" altLang="ko-KR" sz="1800" dirty="0">
              <a:solidFill>
                <a:prstClr val="black">
                  <a:lumMod val="85000"/>
                  <a:lumOff val="15000"/>
                </a:prst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다른 </a:t>
            </a:r>
            <a:r>
              <a:rPr lang="ko-KR" altLang="en-US" sz="18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프로그램간상이한</a:t>
            </a:r>
            <a:r>
              <a:rPr lang="ko-KR" altLang="en-US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단위수에도</a:t>
            </a:r>
            <a:r>
              <a:rPr lang="en-US" altLang="ko-KR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시작단위 구간과 종료 단위 구간에 같은 값이 들어가도록 비율로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42862-712A-4EAF-AA4E-1D21E05EB834}"/>
              </a:ext>
            </a:extLst>
          </p:cNvPr>
          <p:cNvSpPr txBox="1"/>
          <p:nvPr/>
        </p:nvSpPr>
        <p:spPr>
          <a:xfrm>
            <a:off x="663024" y="5545124"/>
            <a:ext cx="11221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accent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hour_rank</a:t>
            </a:r>
            <a:r>
              <a:rPr lang="en-US" altLang="ko-KR" sz="2000" b="1" dirty="0">
                <a:solidFill>
                  <a:schemeClr val="accent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:</a:t>
            </a:r>
            <a:r>
              <a:rPr lang="en-US" altLang="ko-KR" dirty="0"/>
              <a:t> </a:t>
            </a:r>
          </a:p>
          <a:p>
            <a:r>
              <a:rPr lang="ko-KR" altLang="en-US" b="1" dirty="0"/>
              <a:t>프라임 시간 간에도 </a:t>
            </a:r>
            <a:r>
              <a:rPr lang="en-US" altLang="ko-KR" b="1" dirty="0"/>
              <a:t>train error</a:t>
            </a:r>
            <a:r>
              <a:rPr lang="ko-KR" altLang="en-US" b="1" dirty="0"/>
              <a:t>이 일정하지 않아</a:t>
            </a:r>
            <a:r>
              <a:rPr lang="en-US" altLang="ko-KR" dirty="0"/>
              <a:t>, </a:t>
            </a:r>
            <a:r>
              <a:rPr lang="ko-KR" altLang="en-US" dirty="0"/>
              <a:t>분산이 큰 </a:t>
            </a:r>
            <a:r>
              <a:rPr lang="en-US" altLang="ko-KR" dirty="0"/>
              <a:t>sales </a:t>
            </a:r>
            <a:r>
              <a:rPr lang="ko-KR" altLang="en-US" dirty="0"/>
              <a:t>대신</a:t>
            </a:r>
            <a:r>
              <a:rPr lang="en-US" altLang="ko-KR" dirty="0"/>
              <a:t>, </a:t>
            </a:r>
            <a:r>
              <a:rPr lang="ko-KR" altLang="en-US" u="sng" dirty="0"/>
              <a:t>주문량</a:t>
            </a:r>
            <a:r>
              <a:rPr lang="ko-KR" altLang="en-US" dirty="0"/>
              <a:t>을 이용하여</a:t>
            </a:r>
            <a:r>
              <a:rPr lang="en-US" altLang="ko-KR" dirty="0"/>
              <a:t>, </a:t>
            </a:r>
            <a:r>
              <a:rPr lang="ko-KR" altLang="en-US" u="sng" dirty="0"/>
              <a:t>평일과 공휴일별 시간당 평균 주문량이 많은 순서대로 가중치를 부여</a:t>
            </a:r>
            <a:r>
              <a:rPr lang="ko-KR" altLang="en-US" dirty="0"/>
              <a:t>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49DEF4-6239-4607-A056-0AB7F2604A64}"/>
              </a:ext>
            </a:extLst>
          </p:cNvPr>
          <p:cNvSpPr txBox="1"/>
          <p:nvPr/>
        </p:nvSpPr>
        <p:spPr>
          <a:xfrm>
            <a:off x="657787" y="1952949"/>
            <a:ext cx="12151908" cy="185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junior :</a:t>
            </a:r>
            <a:r>
              <a:rPr lang="en-US" altLang="ko-KR" dirty="0">
                <a:solidFill>
                  <a:schemeClr val="accent2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en-US" altLang="ko-KR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train error </a:t>
            </a:r>
            <a:r>
              <a:rPr lang="ko-KR" altLang="en-US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이 높은 </a:t>
            </a:r>
            <a:r>
              <a:rPr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아동의류와 성인의류 구분</a:t>
            </a:r>
            <a:endParaRPr lang="en-US" altLang="ko-KR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err="1">
                <a:solidFill>
                  <a:schemeClr val="accent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underwear_sex</a:t>
            </a:r>
            <a:r>
              <a:rPr lang="en-US" altLang="ko-KR" sz="2000" b="1" dirty="0">
                <a:solidFill>
                  <a:schemeClr val="accent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:</a:t>
            </a:r>
            <a:r>
              <a:rPr lang="en-US" altLang="ko-KR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ko-KR" altLang="en-US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주로 여성 속옷에서 </a:t>
            </a:r>
            <a:r>
              <a:rPr lang="en-US" altLang="ko-KR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train error</a:t>
            </a:r>
            <a:r>
              <a:rPr lang="ko-KR" altLang="en-US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이 높게 존재</a:t>
            </a:r>
            <a:r>
              <a:rPr lang="en-US" altLang="ko-KR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, </a:t>
            </a:r>
            <a:r>
              <a:rPr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속옷 내에서 남성</a:t>
            </a:r>
            <a:r>
              <a:rPr lang="en-US" altLang="ko-KR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, </a:t>
            </a:r>
            <a:r>
              <a:rPr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여성 구분</a:t>
            </a:r>
            <a:endParaRPr lang="en-US" altLang="ko-KR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puma, dickies, USPA :</a:t>
            </a:r>
            <a:r>
              <a:rPr lang="en-US" altLang="ko-KR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en-US" altLang="ko-KR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train error </a:t>
            </a:r>
            <a:r>
              <a:rPr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이 낮은 </a:t>
            </a:r>
            <a:r>
              <a:rPr lang="en-US" altLang="ko-KR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USPA, dickies </a:t>
            </a:r>
            <a:r>
              <a:rPr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브랜드 상품과 </a:t>
            </a:r>
            <a:r>
              <a:rPr lang="en-US" altLang="ko-KR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train error </a:t>
            </a:r>
            <a:r>
              <a:rPr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이 높은 </a:t>
            </a:r>
            <a:r>
              <a:rPr lang="en-US" altLang="ko-KR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puma </a:t>
            </a:r>
            <a:r>
              <a:rPr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브랜드상품 구별</a:t>
            </a:r>
          </a:p>
        </p:txBody>
      </p:sp>
    </p:spTree>
    <p:extLst>
      <p:ext uri="{BB962C8B-B14F-4D97-AF65-F5344CB8AC3E}">
        <p14:creationId xmlns:p14="http://schemas.microsoft.com/office/powerpoint/2010/main" val="976960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7B13042B-8EA4-4648-9328-E1651C84B44C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7217D4-726F-0140-BF1F-9382F33CAA01}"/>
              </a:ext>
            </a:extLst>
          </p:cNvPr>
          <p:cNvGrpSpPr/>
          <p:nvPr/>
        </p:nvGrpSpPr>
        <p:grpSpPr>
          <a:xfrm>
            <a:off x="283920" y="274651"/>
            <a:ext cx="756529" cy="758046"/>
            <a:chOff x="283922" y="274651"/>
            <a:chExt cx="754144" cy="75804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23F3A79-29E6-8740-86DA-FDD39DE1B915}"/>
                </a:ext>
              </a:extLst>
            </p:cNvPr>
            <p:cNvSpPr/>
            <p:nvPr/>
          </p:nvSpPr>
          <p:spPr>
            <a:xfrm>
              <a:off x="283922" y="274651"/>
              <a:ext cx="754144" cy="754144"/>
            </a:xfrm>
            <a:prstGeom prst="ellipse">
              <a:avLst/>
            </a:prstGeom>
            <a:noFill/>
            <a:ln w="889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11">
              <a:extLst>
                <a:ext uri="{FF2B5EF4-FFF2-40B4-BE49-F238E27FC236}">
                  <a16:creationId xmlns:a16="http://schemas.microsoft.com/office/drawing/2014/main" id="{D71F4E4A-9954-0446-BAE1-A5F9575CDEC7}"/>
                </a:ext>
              </a:extLst>
            </p:cNvPr>
            <p:cNvSpPr/>
            <p:nvPr/>
          </p:nvSpPr>
          <p:spPr>
            <a:xfrm flipH="1" flipV="1">
              <a:off x="284505" y="655395"/>
              <a:ext cx="377326" cy="377302"/>
            </a:xfrm>
            <a:custGeom>
              <a:avLst/>
              <a:gdLst>
                <a:gd name="connsiteX0" fmla="*/ 254 w 377326"/>
                <a:gd name="connsiteY0" fmla="*/ 0 h 377302"/>
                <a:gd name="connsiteX1" fmla="*/ 377326 w 377326"/>
                <a:gd name="connsiteY1" fmla="*/ 377072 h 377302"/>
                <a:gd name="connsiteX2" fmla="*/ 377303 w 377326"/>
                <a:gd name="connsiteY2" fmla="*/ 377302 h 377302"/>
                <a:gd name="connsiteX3" fmla="*/ 349911 w 377326"/>
                <a:gd name="connsiteY3" fmla="*/ 377302 h 377302"/>
                <a:gd name="connsiteX4" fmla="*/ 350283 w 377326"/>
                <a:gd name="connsiteY4" fmla="*/ 373608 h 377302"/>
                <a:gd name="connsiteX5" fmla="*/ 7508 w 377326"/>
                <a:gd name="connsiteY5" fmla="*/ 30833 h 377302"/>
                <a:gd name="connsiteX6" fmla="*/ 0 w 377326"/>
                <a:gd name="connsiteY6" fmla="*/ 31590 h 377302"/>
                <a:gd name="connsiteX7" fmla="*/ 0 w 377326"/>
                <a:gd name="connsiteY7" fmla="*/ 26 h 37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7326" h="377302">
                  <a:moveTo>
                    <a:pt x="254" y="0"/>
                  </a:moveTo>
                  <a:cubicBezTo>
                    <a:pt x="208505" y="0"/>
                    <a:pt x="377326" y="168821"/>
                    <a:pt x="377326" y="377072"/>
                  </a:cubicBezTo>
                  <a:lnTo>
                    <a:pt x="377303" y="377302"/>
                  </a:lnTo>
                  <a:lnTo>
                    <a:pt x="349911" y="377302"/>
                  </a:lnTo>
                  <a:lnTo>
                    <a:pt x="350283" y="373608"/>
                  </a:lnTo>
                  <a:cubicBezTo>
                    <a:pt x="350283" y="184299"/>
                    <a:pt x="196817" y="30833"/>
                    <a:pt x="7508" y="30833"/>
                  </a:cubicBezTo>
                  <a:lnTo>
                    <a:pt x="0" y="31590"/>
                  </a:lnTo>
                  <a:lnTo>
                    <a:pt x="0" y="26"/>
                  </a:lnTo>
                  <a:close/>
                </a:path>
              </a:pathLst>
            </a:custGeom>
            <a:noFill/>
            <a:ln w="889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FC96940-1F2B-C14E-9ED6-B8ED6F96CA55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C0293-3637-3644-A2E0-F71F50B493B6}"/>
              </a:ext>
            </a:extLst>
          </p:cNvPr>
          <p:cNvSpPr txBox="1"/>
          <p:nvPr/>
        </p:nvSpPr>
        <p:spPr>
          <a:xfrm>
            <a:off x="1117155" y="610305"/>
            <a:ext cx="1079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편성 최적화 알고리즘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92A8F-2291-724D-B20A-6279FE9D755E}"/>
              </a:ext>
            </a:extLst>
          </p:cNvPr>
          <p:cNvSpPr txBox="1"/>
          <p:nvPr/>
        </p:nvSpPr>
        <p:spPr>
          <a:xfrm>
            <a:off x="1164259" y="327193"/>
            <a:ext cx="46784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예측</a:t>
            </a:r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최적화 모델 개발</a:t>
            </a:r>
          </a:p>
          <a:p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F04922C-DC67-464C-89CF-099D6A2DD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176526"/>
              </p:ext>
            </p:extLst>
          </p:nvPr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F9F88C7-4673-BD4A-84F5-61841D7A8B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49" y="2523529"/>
            <a:ext cx="4357194" cy="275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7FD35C-88AB-114D-BE81-EF913EC7A13B}"/>
              </a:ext>
            </a:extLst>
          </p:cNvPr>
          <p:cNvSpPr txBox="1"/>
          <p:nvPr/>
        </p:nvSpPr>
        <p:spPr>
          <a:xfrm>
            <a:off x="1392452" y="1731164"/>
            <a:ext cx="7519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딥러닝</a:t>
            </a:r>
            <a:r>
              <a:rPr kumimoji="1"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추천 알고리즘 기반 편성 최적화 모델 </a:t>
            </a:r>
            <a:endParaRPr kumimoji="1" lang="ko-Kore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BF51DF8-770E-7840-8F0B-FF07498D2F28}"/>
              </a:ext>
            </a:extLst>
          </p:cNvPr>
          <p:cNvSpPr/>
          <p:nvPr/>
        </p:nvSpPr>
        <p:spPr>
          <a:xfrm flipH="1">
            <a:off x="1113016" y="1855833"/>
            <a:ext cx="125922" cy="126531"/>
          </a:xfrm>
          <a:prstGeom prst="ellipse">
            <a:avLst/>
          </a:prstGeom>
          <a:solidFill>
            <a:srgbClr val="024B8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ED0AE7-FFE5-C140-A6F3-1E6542CAD711}"/>
              </a:ext>
            </a:extLst>
          </p:cNvPr>
          <p:cNvSpPr/>
          <p:nvPr/>
        </p:nvSpPr>
        <p:spPr>
          <a:xfrm>
            <a:off x="1040449" y="5447319"/>
            <a:ext cx="6096000" cy="32181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</a:t>
            </a: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 </a:t>
            </a:r>
            <a:r>
              <a:rPr lang="en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Neural Networks for YouTube Recommendations </a:t>
            </a: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논문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A46195-8D5A-7F40-97B3-E6EB596B5499}"/>
              </a:ext>
            </a:extLst>
          </p:cNvPr>
          <p:cNvSpPr/>
          <p:nvPr/>
        </p:nvSpPr>
        <p:spPr>
          <a:xfrm>
            <a:off x="5691188" y="2476564"/>
            <a:ext cx="6096000" cy="35093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ko-KR" altLang="en-US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유튜브 추천 알고리즘 모델에서 아이디어를 착안해 </a:t>
            </a:r>
            <a:endParaRPr lang="en-US" altLang="ko-KR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1000"/>
              </a:spcAft>
              <a:tabLst>
                <a:tab pos="308610" algn="l"/>
              </a:tabLst>
            </a:pPr>
            <a:r>
              <a:rPr lang="ko-KR" altLang="en-US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     판매액 예측 모델을 기반으로 한 편성 추천 알고리즘 제시</a:t>
            </a:r>
            <a:endParaRPr lang="en-US" altLang="ko-KR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1000"/>
              </a:spcAft>
              <a:tabLst>
                <a:tab pos="308610" algn="l"/>
              </a:tabLst>
            </a:pPr>
            <a:endParaRPr lang="en-US" altLang="ko-KR" sz="4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anose="020B0604020202020204" pitchFamily="34" charset="0"/>
            </a:endParaRPr>
          </a:p>
          <a:p>
            <a:pPr marL="285750" indent="-285750" algn="just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ko-KR" altLang="en-US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후보 생성 모델을 통해  입력 데이터를 기반으로 </a:t>
            </a:r>
            <a:endParaRPr lang="en-US" altLang="ko-KR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1000"/>
              </a:spcAft>
              <a:tabLst>
                <a:tab pos="308610" algn="l"/>
              </a:tabLst>
            </a:pPr>
            <a:r>
              <a:rPr lang="ko-KR" altLang="en-US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      학습 데이터 중 유사한 편성 </a:t>
            </a:r>
            <a:r>
              <a:rPr lang="ko-KR" altLang="en-US" kern="1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후보군을</a:t>
            </a:r>
            <a:r>
              <a:rPr lang="ko-KR" altLang="en-US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 제시</a:t>
            </a:r>
            <a:endParaRPr lang="en-US" altLang="ko-KR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1000"/>
              </a:spcAft>
              <a:tabLst>
                <a:tab pos="308610" algn="l"/>
              </a:tabLst>
            </a:pPr>
            <a:endParaRPr lang="en-US" altLang="ko-KR" sz="300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anose="020B0604020202020204" pitchFamily="34" charset="0"/>
            </a:endParaRPr>
          </a:p>
          <a:p>
            <a:pPr marL="285750" indent="-285750" algn="just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ko-KR" altLang="en-US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랭킹 모델을 기반으로 후보군 중에서 매출액을 최대화 하는</a:t>
            </a:r>
            <a:endParaRPr lang="en-US" altLang="ko-KR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1000"/>
              </a:spcAft>
              <a:tabLst>
                <a:tab pos="308610" algn="l"/>
              </a:tabLst>
            </a:pPr>
            <a:r>
              <a:rPr lang="ko-KR" altLang="en-US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     방송 편성 추천 및 제안  </a:t>
            </a:r>
            <a:endParaRPr lang="en-US" altLang="ko-KR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1000"/>
              </a:spcAft>
              <a:tabLst>
                <a:tab pos="308610" algn="l"/>
              </a:tabLst>
            </a:pPr>
            <a:endParaRPr lang="en-US" altLang="ko-KR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301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107660" y="1453204"/>
            <a:ext cx="3999673" cy="3964306"/>
            <a:chOff x="283922" y="274651"/>
            <a:chExt cx="760872" cy="754144"/>
          </a:xfrm>
        </p:grpSpPr>
        <p:sp>
          <p:nvSpPr>
            <p:cNvPr id="4" name="타원 3"/>
            <p:cNvSpPr/>
            <p:nvPr/>
          </p:nvSpPr>
          <p:spPr>
            <a:xfrm>
              <a:off x="283922" y="274651"/>
              <a:ext cx="754144" cy="754144"/>
            </a:xfrm>
            <a:prstGeom prst="ellipse">
              <a:avLst/>
            </a:prstGeom>
            <a:noFill/>
            <a:ln w="1905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667468" y="274795"/>
              <a:ext cx="377326" cy="377302"/>
            </a:xfrm>
            <a:custGeom>
              <a:avLst/>
              <a:gdLst>
                <a:gd name="connsiteX0" fmla="*/ 254 w 377326"/>
                <a:gd name="connsiteY0" fmla="*/ 0 h 377302"/>
                <a:gd name="connsiteX1" fmla="*/ 377326 w 377326"/>
                <a:gd name="connsiteY1" fmla="*/ 377072 h 377302"/>
                <a:gd name="connsiteX2" fmla="*/ 377303 w 377326"/>
                <a:gd name="connsiteY2" fmla="*/ 377302 h 377302"/>
                <a:gd name="connsiteX3" fmla="*/ 349911 w 377326"/>
                <a:gd name="connsiteY3" fmla="*/ 377302 h 377302"/>
                <a:gd name="connsiteX4" fmla="*/ 350283 w 377326"/>
                <a:gd name="connsiteY4" fmla="*/ 373608 h 377302"/>
                <a:gd name="connsiteX5" fmla="*/ 7508 w 377326"/>
                <a:gd name="connsiteY5" fmla="*/ 30833 h 377302"/>
                <a:gd name="connsiteX6" fmla="*/ 0 w 377326"/>
                <a:gd name="connsiteY6" fmla="*/ 31590 h 377302"/>
                <a:gd name="connsiteX7" fmla="*/ 0 w 377326"/>
                <a:gd name="connsiteY7" fmla="*/ 26 h 37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7326" h="377302">
                  <a:moveTo>
                    <a:pt x="254" y="0"/>
                  </a:moveTo>
                  <a:cubicBezTo>
                    <a:pt x="208505" y="0"/>
                    <a:pt x="377326" y="168821"/>
                    <a:pt x="377326" y="377072"/>
                  </a:cubicBezTo>
                  <a:lnTo>
                    <a:pt x="377303" y="377302"/>
                  </a:lnTo>
                  <a:lnTo>
                    <a:pt x="349911" y="377302"/>
                  </a:lnTo>
                  <a:lnTo>
                    <a:pt x="350283" y="373608"/>
                  </a:lnTo>
                  <a:cubicBezTo>
                    <a:pt x="350283" y="184299"/>
                    <a:pt x="196817" y="30833"/>
                    <a:pt x="7508" y="30833"/>
                  </a:cubicBezTo>
                  <a:lnTo>
                    <a:pt x="0" y="3159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24B80"/>
            </a:solidFill>
            <a:ln w="2540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544526" y="2154683"/>
            <a:ext cx="1107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6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8896" y="3135707"/>
            <a:ext cx="29354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분석 주제 소개</a:t>
            </a:r>
          </a:p>
          <a:p>
            <a:endParaRPr lang="ko-KR" altLang="en-US" sz="36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1793" y="3443221"/>
            <a:ext cx="2880118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pc="3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pc="3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Nsshop</a:t>
            </a:r>
            <a:r>
              <a:rPr lang="en-US" altLang="ko-KR" spc="3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+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3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목표 설정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pc="3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686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7B13042B-8EA4-4648-9328-E1651C84B44C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7217D4-726F-0140-BF1F-9382F33CAA01}"/>
              </a:ext>
            </a:extLst>
          </p:cNvPr>
          <p:cNvGrpSpPr/>
          <p:nvPr/>
        </p:nvGrpSpPr>
        <p:grpSpPr>
          <a:xfrm>
            <a:off x="283920" y="274651"/>
            <a:ext cx="756529" cy="758046"/>
            <a:chOff x="283922" y="274651"/>
            <a:chExt cx="754144" cy="75804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23F3A79-29E6-8740-86DA-FDD39DE1B915}"/>
                </a:ext>
              </a:extLst>
            </p:cNvPr>
            <p:cNvSpPr/>
            <p:nvPr/>
          </p:nvSpPr>
          <p:spPr>
            <a:xfrm>
              <a:off x="283922" y="274651"/>
              <a:ext cx="754144" cy="754144"/>
            </a:xfrm>
            <a:prstGeom prst="ellipse">
              <a:avLst/>
            </a:prstGeom>
            <a:noFill/>
            <a:ln w="889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11">
              <a:extLst>
                <a:ext uri="{FF2B5EF4-FFF2-40B4-BE49-F238E27FC236}">
                  <a16:creationId xmlns:a16="http://schemas.microsoft.com/office/drawing/2014/main" id="{D71F4E4A-9954-0446-BAE1-A5F9575CDEC7}"/>
                </a:ext>
              </a:extLst>
            </p:cNvPr>
            <p:cNvSpPr/>
            <p:nvPr/>
          </p:nvSpPr>
          <p:spPr>
            <a:xfrm flipH="1" flipV="1">
              <a:off x="284505" y="655395"/>
              <a:ext cx="377326" cy="377302"/>
            </a:xfrm>
            <a:custGeom>
              <a:avLst/>
              <a:gdLst>
                <a:gd name="connsiteX0" fmla="*/ 254 w 377326"/>
                <a:gd name="connsiteY0" fmla="*/ 0 h 377302"/>
                <a:gd name="connsiteX1" fmla="*/ 377326 w 377326"/>
                <a:gd name="connsiteY1" fmla="*/ 377072 h 377302"/>
                <a:gd name="connsiteX2" fmla="*/ 377303 w 377326"/>
                <a:gd name="connsiteY2" fmla="*/ 377302 h 377302"/>
                <a:gd name="connsiteX3" fmla="*/ 349911 w 377326"/>
                <a:gd name="connsiteY3" fmla="*/ 377302 h 377302"/>
                <a:gd name="connsiteX4" fmla="*/ 350283 w 377326"/>
                <a:gd name="connsiteY4" fmla="*/ 373608 h 377302"/>
                <a:gd name="connsiteX5" fmla="*/ 7508 w 377326"/>
                <a:gd name="connsiteY5" fmla="*/ 30833 h 377302"/>
                <a:gd name="connsiteX6" fmla="*/ 0 w 377326"/>
                <a:gd name="connsiteY6" fmla="*/ 31590 h 377302"/>
                <a:gd name="connsiteX7" fmla="*/ 0 w 377326"/>
                <a:gd name="connsiteY7" fmla="*/ 26 h 37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7326" h="377302">
                  <a:moveTo>
                    <a:pt x="254" y="0"/>
                  </a:moveTo>
                  <a:cubicBezTo>
                    <a:pt x="208505" y="0"/>
                    <a:pt x="377326" y="168821"/>
                    <a:pt x="377326" y="377072"/>
                  </a:cubicBezTo>
                  <a:lnTo>
                    <a:pt x="377303" y="377302"/>
                  </a:lnTo>
                  <a:lnTo>
                    <a:pt x="349911" y="377302"/>
                  </a:lnTo>
                  <a:lnTo>
                    <a:pt x="350283" y="373608"/>
                  </a:lnTo>
                  <a:cubicBezTo>
                    <a:pt x="350283" y="184299"/>
                    <a:pt x="196817" y="30833"/>
                    <a:pt x="7508" y="30833"/>
                  </a:cubicBezTo>
                  <a:lnTo>
                    <a:pt x="0" y="31590"/>
                  </a:lnTo>
                  <a:lnTo>
                    <a:pt x="0" y="26"/>
                  </a:lnTo>
                  <a:close/>
                </a:path>
              </a:pathLst>
            </a:custGeom>
            <a:noFill/>
            <a:ln w="889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FC96940-1F2B-C14E-9ED6-B8ED6F96CA55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C0293-3637-3644-A2E0-F71F50B493B6}"/>
              </a:ext>
            </a:extLst>
          </p:cNvPr>
          <p:cNvSpPr txBox="1"/>
          <p:nvPr/>
        </p:nvSpPr>
        <p:spPr>
          <a:xfrm>
            <a:off x="1117155" y="610305"/>
            <a:ext cx="1079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편성 최적화 알고리즘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92A8F-2291-724D-B20A-6279FE9D755E}"/>
              </a:ext>
            </a:extLst>
          </p:cNvPr>
          <p:cNvSpPr txBox="1"/>
          <p:nvPr/>
        </p:nvSpPr>
        <p:spPr>
          <a:xfrm>
            <a:off x="1164259" y="327193"/>
            <a:ext cx="46784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예측</a:t>
            </a:r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최적화 모델 개발</a:t>
            </a:r>
          </a:p>
          <a:p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F04922C-DC67-464C-89CF-099D6A2DDE38}"/>
              </a:ext>
            </a:extLst>
          </p:cNvPr>
          <p:cNvGraphicFramePr>
            <a:graphicFrameLocks noGrp="1"/>
          </p:cNvGraphicFramePr>
          <p:nvPr/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F9F88C7-4673-BD4A-84F5-61841D7A8B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49" y="2523529"/>
            <a:ext cx="4357194" cy="275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7FD35C-88AB-114D-BE81-EF913EC7A13B}"/>
              </a:ext>
            </a:extLst>
          </p:cNvPr>
          <p:cNvSpPr txBox="1"/>
          <p:nvPr/>
        </p:nvSpPr>
        <p:spPr>
          <a:xfrm>
            <a:off x="1392452" y="1731164"/>
            <a:ext cx="7519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딥러닝</a:t>
            </a:r>
            <a:r>
              <a:rPr kumimoji="1"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추천 알고리즘 기반 편성 최적화 모델 </a:t>
            </a:r>
            <a:endParaRPr kumimoji="1" lang="ko-Kore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BF51DF8-770E-7840-8F0B-FF07498D2F28}"/>
              </a:ext>
            </a:extLst>
          </p:cNvPr>
          <p:cNvSpPr/>
          <p:nvPr/>
        </p:nvSpPr>
        <p:spPr>
          <a:xfrm flipH="1">
            <a:off x="1113016" y="1855833"/>
            <a:ext cx="125922" cy="126531"/>
          </a:xfrm>
          <a:prstGeom prst="ellipse">
            <a:avLst/>
          </a:prstGeom>
          <a:solidFill>
            <a:srgbClr val="024B8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ED0AE7-FFE5-C140-A6F3-1E6542CAD711}"/>
              </a:ext>
            </a:extLst>
          </p:cNvPr>
          <p:cNvSpPr/>
          <p:nvPr/>
        </p:nvSpPr>
        <p:spPr>
          <a:xfrm>
            <a:off x="1040449" y="5447319"/>
            <a:ext cx="6096000" cy="32181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</a:t>
            </a: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 </a:t>
            </a:r>
            <a:r>
              <a:rPr lang="en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Neural Networks for YouTube Recommendations </a:t>
            </a: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논문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A46195-8D5A-7F40-97B3-E6EB596B5499}"/>
              </a:ext>
            </a:extLst>
          </p:cNvPr>
          <p:cNvSpPr/>
          <p:nvPr/>
        </p:nvSpPr>
        <p:spPr>
          <a:xfrm>
            <a:off x="5691188" y="2476564"/>
            <a:ext cx="6096000" cy="26291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 fontAlgn="base">
              <a:lnSpc>
                <a:spcPct val="115000"/>
              </a:lnSpc>
              <a:spcAft>
                <a:spcPts val="1000"/>
              </a:spcAft>
              <a:buFontTx/>
              <a:buChar char="-"/>
              <a:tabLst>
                <a:tab pos="308610" algn="l"/>
              </a:tabLst>
            </a:pPr>
            <a:r>
              <a:rPr lang="ko-KR" altLang="en-US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현재 제공된 </a:t>
            </a:r>
            <a:r>
              <a:rPr lang="en-US" altLang="ko-KR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2019</a:t>
            </a:r>
            <a:r>
              <a:rPr lang="ko-KR" altLang="en-US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년도 이전의 편성 데이터들이 주어진다면 </a:t>
            </a:r>
            <a:endParaRPr lang="en-US" altLang="ko-KR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1000"/>
              </a:spcAft>
              <a:tabLst>
                <a:tab pos="308610" algn="l"/>
              </a:tabLst>
            </a:pPr>
            <a:r>
              <a:rPr lang="ko-KR" altLang="en-US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      대량의 데이터를 기반으로 최적화 모델 성능 극대화 가능</a:t>
            </a:r>
            <a:endParaRPr lang="en-US" altLang="ko-KR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1000"/>
              </a:spcAft>
              <a:tabLst>
                <a:tab pos="308610" algn="l"/>
              </a:tabLst>
            </a:pPr>
            <a:endParaRPr lang="en-US" altLang="ko-KR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1000"/>
              </a:spcAft>
              <a:tabLst>
                <a:tab pos="308610" algn="l"/>
              </a:tabLst>
            </a:pPr>
            <a:r>
              <a:rPr lang="en-US" altLang="ko-KR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-</a:t>
            </a:r>
            <a:r>
              <a:rPr lang="ko-KR" altLang="en-US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   해당 알고리즘을 기반으로 </a:t>
            </a:r>
            <a:r>
              <a:rPr lang="en-US" altLang="ko-KR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2020</a:t>
            </a:r>
            <a:r>
              <a:rPr lang="ko-KR" altLang="en-US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년도 매출액을 극대화 하는</a:t>
            </a:r>
            <a:endParaRPr lang="en-US" altLang="ko-KR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1000"/>
              </a:spcAft>
              <a:tabLst>
                <a:tab pos="308610" algn="l"/>
              </a:tabLst>
            </a:pPr>
            <a:r>
              <a:rPr lang="ko-KR" altLang="en-US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    편성 테이블</a:t>
            </a:r>
            <a:r>
              <a:rPr lang="en-US" altLang="ko-KR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,</a:t>
            </a:r>
            <a:r>
              <a:rPr lang="ko-KR" altLang="en-US" kern="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 편성 시나리오 제공할 수 있음</a:t>
            </a:r>
            <a:endParaRPr lang="en-US" altLang="ko-KR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anose="020B0604020202020204" pitchFamily="34" charset="0"/>
            </a:endParaRPr>
          </a:p>
          <a:p>
            <a:pPr algn="just" fontAlgn="base">
              <a:lnSpc>
                <a:spcPct val="115000"/>
              </a:lnSpc>
              <a:spcAft>
                <a:spcPts val="1000"/>
              </a:spcAft>
              <a:tabLst>
                <a:tab pos="308610" algn="l"/>
              </a:tabLst>
            </a:pPr>
            <a:endParaRPr lang="en-US" altLang="ko-KR" kern="1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823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20477" y="1369349"/>
            <a:ext cx="4051488" cy="4048160"/>
            <a:chOff x="267337" y="258699"/>
            <a:chExt cx="770729" cy="770096"/>
          </a:xfrm>
        </p:grpSpPr>
        <p:sp>
          <p:nvSpPr>
            <p:cNvPr id="4" name="타원 3"/>
            <p:cNvSpPr/>
            <p:nvPr/>
          </p:nvSpPr>
          <p:spPr>
            <a:xfrm>
              <a:off x="283922" y="274651"/>
              <a:ext cx="754144" cy="754144"/>
            </a:xfrm>
            <a:prstGeom prst="ellipse">
              <a:avLst/>
            </a:prstGeom>
            <a:noFill/>
            <a:ln w="1905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 flipH="1">
              <a:off x="267337" y="258699"/>
              <a:ext cx="369918" cy="421712"/>
            </a:xfrm>
            <a:custGeom>
              <a:avLst/>
              <a:gdLst>
                <a:gd name="connsiteX0" fmla="*/ 254 w 377326"/>
                <a:gd name="connsiteY0" fmla="*/ 0 h 377302"/>
                <a:gd name="connsiteX1" fmla="*/ 377326 w 377326"/>
                <a:gd name="connsiteY1" fmla="*/ 377072 h 377302"/>
                <a:gd name="connsiteX2" fmla="*/ 377303 w 377326"/>
                <a:gd name="connsiteY2" fmla="*/ 377302 h 377302"/>
                <a:gd name="connsiteX3" fmla="*/ 349911 w 377326"/>
                <a:gd name="connsiteY3" fmla="*/ 377302 h 377302"/>
                <a:gd name="connsiteX4" fmla="*/ 350283 w 377326"/>
                <a:gd name="connsiteY4" fmla="*/ 373608 h 377302"/>
                <a:gd name="connsiteX5" fmla="*/ 7508 w 377326"/>
                <a:gd name="connsiteY5" fmla="*/ 30833 h 377302"/>
                <a:gd name="connsiteX6" fmla="*/ 0 w 377326"/>
                <a:gd name="connsiteY6" fmla="*/ 31590 h 377302"/>
                <a:gd name="connsiteX7" fmla="*/ 0 w 377326"/>
                <a:gd name="connsiteY7" fmla="*/ 26 h 37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7326" h="377302">
                  <a:moveTo>
                    <a:pt x="254" y="0"/>
                  </a:moveTo>
                  <a:cubicBezTo>
                    <a:pt x="208505" y="0"/>
                    <a:pt x="377326" y="168821"/>
                    <a:pt x="377326" y="377072"/>
                  </a:cubicBezTo>
                  <a:lnTo>
                    <a:pt x="377303" y="377302"/>
                  </a:lnTo>
                  <a:lnTo>
                    <a:pt x="349911" y="377302"/>
                  </a:lnTo>
                  <a:lnTo>
                    <a:pt x="350283" y="373608"/>
                  </a:lnTo>
                  <a:cubicBezTo>
                    <a:pt x="350283" y="184299"/>
                    <a:pt x="196817" y="30833"/>
                    <a:pt x="7508" y="30833"/>
                  </a:cubicBezTo>
                  <a:lnTo>
                    <a:pt x="0" y="3159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CCA46"/>
            </a:solidFill>
            <a:ln w="2540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001CA9B-9D49-D84F-A8A3-1BC71C2488FC}"/>
              </a:ext>
            </a:extLst>
          </p:cNvPr>
          <p:cNvSpPr txBox="1"/>
          <p:nvPr/>
        </p:nvSpPr>
        <p:spPr>
          <a:xfrm>
            <a:off x="4587637" y="3112596"/>
            <a:ext cx="300434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결과 및 기대효과</a:t>
            </a:r>
          </a:p>
          <a:p>
            <a:endParaRPr lang="ko-KR" altLang="en-US" sz="30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780667-51D2-6942-8A95-CF509B604886}"/>
              </a:ext>
            </a:extLst>
          </p:cNvPr>
          <p:cNvSpPr txBox="1"/>
          <p:nvPr/>
        </p:nvSpPr>
        <p:spPr>
          <a:xfrm>
            <a:off x="4834566" y="3268856"/>
            <a:ext cx="419115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pc="3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pc="3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pc="3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기대효과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pc="3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E112D0-B3C8-3347-B3D7-4C926AC94E18}"/>
              </a:ext>
            </a:extLst>
          </p:cNvPr>
          <p:cNvSpPr txBox="1"/>
          <p:nvPr/>
        </p:nvSpPr>
        <p:spPr>
          <a:xfrm>
            <a:off x="5544526" y="2096933"/>
            <a:ext cx="1107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6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278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7B13042B-8EA4-4648-9328-E1651C84B44C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081ED6A-C2B9-5142-BC01-352FF40DBC1F}"/>
              </a:ext>
            </a:extLst>
          </p:cNvPr>
          <p:cNvGrpSpPr/>
          <p:nvPr/>
        </p:nvGrpSpPr>
        <p:grpSpPr>
          <a:xfrm>
            <a:off x="281979" y="274651"/>
            <a:ext cx="758470" cy="754144"/>
            <a:chOff x="281987" y="274651"/>
            <a:chExt cx="756079" cy="754144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6B60C4F-C0C0-854E-9BAC-2A682B509780}"/>
                </a:ext>
              </a:extLst>
            </p:cNvPr>
            <p:cNvSpPr/>
            <p:nvPr/>
          </p:nvSpPr>
          <p:spPr>
            <a:xfrm>
              <a:off x="283922" y="274651"/>
              <a:ext cx="754144" cy="754144"/>
            </a:xfrm>
            <a:prstGeom prst="ellipse">
              <a:avLst/>
            </a:prstGeom>
            <a:noFill/>
            <a:ln w="889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9">
              <a:extLst>
                <a:ext uri="{FF2B5EF4-FFF2-40B4-BE49-F238E27FC236}">
                  <a16:creationId xmlns:a16="http://schemas.microsoft.com/office/drawing/2014/main" id="{60FD67CD-5856-554A-A224-E0BA668DF206}"/>
                </a:ext>
              </a:extLst>
            </p:cNvPr>
            <p:cNvSpPr/>
            <p:nvPr/>
          </p:nvSpPr>
          <p:spPr>
            <a:xfrm flipH="1">
              <a:off x="281987" y="276495"/>
              <a:ext cx="377326" cy="377302"/>
            </a:xfrm>
            <a:custGeom>
              <a:avLst/>
              <a:gdLst>
                <a:gd name="connsiteX0" fmla="*/ 254 w 377326"/>
                <a:gd name="connsiteY0" fmla="*/ 0 h 377302"/>
                <a:gd name="connsiteX1" fmla="*/ 377326 w 377326"/>
                <a:gd name="connsiteY1" fmla="*/ 377072 h 377302"/>
                <a:gd name="connsiteX2" fmla="*/ 377303 w 377326"/>
                <a:gd name="connsiteY2" fmla="*/ 377302 h 377302"/>
                <a:gd name="connsiteX3" fmla="*/ 349911 w 377326"/>
                <a:gd name="connsiteY3" fmla="*/ 377302 h 377302"/>
                <a:gd name="connsiteX4" fmla="*/ 350283 w 377326"/>
                <a:gd name="connsiteY4" fmla="*/ 373608 h 377302"/>
                <a:gd name="connsiteX5" fmla="*/ 7508 w 377326"/>
                <a:gd name="connsiteY5" fmla="*/ 30833 h 377302"/>
                <a:gd name="connsiteX6" fmla="*/ 0 w 377326"/>
                <a:gd name="connsiteY6" fmla="*/ 31590 h 377302"/>
                <a:gd name="connsiteX7" fmla="*/ 0 w 377326"/>
                <a:gd name="connsiteY7" fmla="*/ 26 h 37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7326" h="377302">
                  <a:moveTo>
                    <a:pt x="254" y="0"/>
                  </a:moveTo>
                  <a:cubicBezTo>
                    <a:pt x="208505" y="0"/>
                    <a:pt x="377326" y="168821"/>
                    <a:pt x="377326" y="377072"/>
                  </a:cubicBezTo>
                  <a:lnTo>
                    <a:pt x="377303" y="377302"/>
                  </a:lnTo>
                  <a:lnTo>
                    <a:pt x="349911" y="377302"/>
                  </a:lnTo>
                  <a:lnTo>
                    <a:pt x="350283" y="373608"/>
                  </a:lnTo>
                  <a:cubicBezTo>
                    <a:pt x="350283" y="184299"/>
                    <a:pt x="196817" y="30833"/>
                    <a:pt x="7508" y="30833"/>
                  </a:cubicBezTo>
                  <a:lnTo>
                    <a:pt x="0" y="31590"/>
                  </a:lnTo>
                  <a:lnTo>
                    <a:pt x="0" y="26"/>
                  </a:lnTo>
                  <a:close/>
                </a:path>
              </a:pathLst>
            </a:custGeom>
            <a:noFill/>
            <a:ln w="889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FCBFB7F-A92B-5242-8D23-7138398F6456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4E0F9-081F-8044-843B-5DF8EFCCD911}"/>
              </a:ext>
            </a:extLst>
          </p:cNvPr>
          <p:cNvSpPr txBox="1"/>
          <p:nvPr/>
        </p:nvSpPr>
        <p:spPr>
          <a:xfrm>
            <a:off x="1117155" y="610305"/>
            <a:ext cx="1079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기대효과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F11D1-B7F9-3644-B0B5-9A2557563D61}"/>
              </a:ext>
            </a:extLst>
          </p:cNvPr>
          <p:cNvSpPr txBox="1"/>
          <p:nvPr/>
        </p:nvSpPr>
        <p:spPr>
          <a:xfrm>
            <a:off x="1164259" y="327193"/>
            <a:ext cx="4678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결과 및 기대효과</a:t>
            </a:r>
          </a:p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4850FC-B5BF-434E-85F2-25847BBE09E6}"/>
              </a:ext>
            </a:extLst>
          </p:cNvPr>
          <p:cNvSpPr/>
          <p:nvPr/>
        </p:nvSpPr>
        <p:spPr>
          <a:xfrm>
            <a:off x="1126159" y="1320539"/>
            <a:ext cx="9582150" cy="2822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24B8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포스트 코로나 기간의 </a:t>
            </a:r>
            <a:r>
              <a:rPr lang="en" altLang="ko-KR" sz="2400" dirty="0">
                <a:solidFill>
                  <a:srgbClr val="024B8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NS SHOP+ </a:t>
            </a:r>
            <a:r>
              <a:rPr lang="ko-KR" altLang="en-US" sz="2400" dirty="0">
                <a:solidFill>
                  <a:srgbClr val="024B8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판매 실적 예측</a:t>
            </a:r>
            <a:r>
              <a:rPr lang="en-US" altLang="ko-KR" sz="2400" dirty="0">
                <a:solidFill>
                  <a:srgbClr val="024B8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2400" dirty="0">
                <a:solidFill>
                  <a:srgbClr val="024B8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편성 계획 수립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  비선형 회귀 모델을 활용해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2020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년도 하반기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포스트 코로나 기간의 상품 판매 실적 예측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  포스트 코로나 시즌을 고려한 최적의 </a:t>
            </a:r>
            <a:r>
              <a:rPr lang="en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NS SHOP+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판매 편성 계획 수립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 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95808B-B819-4F4E-8DBE-E06905DEC7AD}"/>
              </a:ext>
            </a:extLst>
          </p:cNvPr>
          <p:cNvSpPr/>
          <p:nvPr/>
        </p:nvSpPr>
        <p:spPr>
          <a:xfrm>
            <a:off x="1040449" y="3758625"/>
            <a:ext cx="10661014" cy="3099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24B8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개인화 맞춤형 </a:t>
            </a:r>
            <a:r>
              <a:rPr lang="en" altLang="ko-KR" sz="2400" dirty="0">
                <a:solidFill>
                  <a:srgbClr val="024B8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</a:t>
            </a:r>
            <a:r>
              <a:rPr lang="ko-KR" altLang="en-US" sz="2400" dirty="0" err="1">
                <a:solidFill>
                  <a:srgbClr val="024B8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커머스</a:t>
            </a:r>
            <a:r>
              <a:rPr lang="ko-KR" altLang="en-US" sz="2400" dirty="0">
                <a:solidFill>
                  <a:srgbClr val="024B8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편성 알고리즘까지 영역 확장 가능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 편성 별 전체 판매 실적 데이터와 함께 개인 구매 이력 데이터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IPTV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시청 데이터도 추가하여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    빅데이터 분석 기반의 개인별 구매 예측 모델 개발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 개인화된 예측 모델에 본 프로젝트에서 제시하는 편성 배치 알고리즘을 적용하여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    개인 맞춤형 홈쇼핑 편성과 </a:t>
            </a:r>
            <a:r>
              <a:rPr lang="ko-KR" altLang="en-US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큐레이션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서비스 제공 가능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 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83D2B6D-3244-C842-85EC-727B02FAC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571362"/>
              </p:ext>
            </p:extLst>
          </p:nvPr>
        </p:nvGraphicFramePr>
        <p:xfrm>
          <a:off x="4505036" y="69895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016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CA8063-FB6F-46D1-847B-B39D09E4E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50" y="4199787"/>
            <a:ext cx="13630303" cy="47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756346-D5A7-144F-A898-BAF2995CC62E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466221-18BE-0848-AAEB-00E5C8D220E0}"/>
              </a:ext>
            </a:extLst>
          </p:cNvPr>
          <p:cNvSpPr/>
          <p:nvPr/>
        </p:nvSpPr>
        <p:spPr>
          <a:xfrm>
            <a:off x="283922" y="274651"/>
            <a:ext cx="754144" cy="754144"/>
          </a:xfrm>
          <a:prstGeom prst="ellipse">
            <a:avLst/>
          </a:prstGeom>
          <a:noFill/>
          <a:ln w="889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C6F1143F-3F95-C644-9ED0-69FD2C3A5853}"/>
              </a:ext>
            </a:extLst>
          </p:cNvPr>
          <p:cNvSpPr/>
          <p:nvPr/>
        </p:nvSpPr>
        <p:spPr>
          <a:xfrm>
            <a:off x="662651" y="273774"/>
            <a:ext cx="377326" cy="377302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noFill/>
          <a:ln w="889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64B44DAB-2ED8-6C48-86E7-52DD537C1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032379"/>
              </p:ext>
            </p:extLst>
          </p:nvPr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331D6C5-A802-1647-A8EB-7B7DA81ABF94}"/>
              </a:ext>
            </a:extLst>
          </p:cNvPr>
          <p:cNvSpPr txBox="1"/>
          <p:nvPr/>
        </p:nvSpPr>
        <p:spPr>
          <a:xfrm>
            <a:off x="1117155" y="610305"/>
            <a:ext cx="1079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NS SHOP+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EC0BE-3191-954F-9597-443347E6766B}"/>
              </a:ext>
            </a:extLst>
          </p:cNvPr>
          <p:cNvSpPr txBox="1"/>
          <p:nvPr/>
        </p:nvSpPr>
        <p:spPr>
          <a:xfrm>
            <a:off x="1164259" y="327193"/>
            <a:ext cx="4678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 주제 소개 </a:t>
            </a:r>
          </a:p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CE4990-497C-F94D-88B4-03A411DB2328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01CA08-45D1-7442-A2AD-92A2FE263CD2}"/>
              </a:ext>
            </a:extLst>
          </p:cNvPr>
          <p:cNvSpPr txBox="1"/>
          <p:nvPr/>
        </p:nvSpPr>
        <p:spPr>
          <a:xfrm>
            <a:off x="5448300" y="2658213"/>
            <a:ext cx="6640781" cy="3191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홈쇼핑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시장 점유율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매출액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4858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억원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(2019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기준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온디맨드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서비스 제공을 통한 </a:t>
            </a:r>
            <a:r>
              <a:rPr lang="en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TV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홈쇼핑과 차별화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전략 추구</a:t>
            </a:r>
            <a:endParaRPr lang="en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On-demand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기반 모든 채널이 융합되어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고객에 대한 맞춤형 서비스를 제공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핫딜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리모콘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구매 등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온디맨드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서비스들을 제공함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최근 빅데이터 상품 추천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,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딥러닝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 기반 매출 예측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,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 자동 편성 시도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B4D568-B694-0047-A4D3-17CD33CC57EF}"/>
              </a:ext>
            </a:extLst>
          </p:cNvPr>
          <p:cNvGrpSpPr/>
          <p:nvPr/>
        </p:nvGrpSpPr>
        <p:grpSpPr>
          <a:xfrm>
            <a:off x="1164259" y="2554587"/>
            <a:ext cx="3663249" cy="3290400"/>
            <a:chOff x="1164259" y="1720198"/>
            <a:chExt cx="3663249" cy="3294937"/>
          </a:xfrm>
        </p:grpSpPr>
        <p:pic>
          <p:nvPicPr>
            <p:cNvPr id="6" name="그림 5" descr="실내, 컴퓨터, 다른이(가) 표시된 사진&#10;&#10;자동 생성된 설명">
              <a:extLst>
                <a:ext uri="{FF2B5EF4-FFF2-40B4-BE49-F238E27FC236}">
                  <a16:creationId xmlns:a16="http://schemas.microsoft.com/office/drawing/2014/main" id="{8F568795-4E05-F34F-81BF-B97C8980B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496" y="2520798"/>
              <a:ext cx="3189540" cy="249433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6668CF-85CA-6A48-96B6-3913FBAC1BC0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2" t="22516" r="18379" b="35308"/>
            <a:stretch/>
          </p:blipFill>
          <p:spPr>
            <a:xfrm>
              <a:off x="1164259" y="1875604"/>
              <a:ext cx="1761072" cy="497214"/>
            </a:xfrm>
            <a:prstGeom prst="rect">
              <a:avLst/>
            </a:prstGeom>
          </p:spPr>
        </p:pic>
        <p:pic>
          <p:nvPicPr>
            <p:cNvPr id="10" name="그림 9" descr="그리기이(가) 표시된 사진&#10;&#10;자동 생성된 설명">
              <a:extLst>
                <a:ext uri="{FF2B5EF4-FFF2-40B4-BE49-F238E27FC236}">
                  <a16:creationId xmlns:a16="http://schemas.microsoft.com/office/drawing/2014/main" id="{174B797E-B5BE-C542-B2FD-910117D99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6436" y="1720198"/>
              <a:ext cx="1761072" cy="800416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79EDAB-4556-3A4D-B1F6-657FA65E0579}"/>
              </a:ext>
            </a:extLst>
          </p:cNvPr>
          <p:cNvSpPr/>
          <p:nvPr/>
        </p:nvSpPr>
        <p:spPr>
          <a:xfrm>
            <a:off x="2087361" y="1858561"/>
            <a:ext cx="89519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“</a:t>
            </a:r>
            <a:r>
              <a:rPr lang="ko-KR" altLang="en-US" sz="2000" b="1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 </a:t>
            </a:r>
            <a:r>
              <a:rPr lang="ko-KR" altLang="en-US" sz="2000" b="1" dirty="0" err="1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온디맨드</a:t>
            </a:r>
            <a:r>
              <a:rPr lang="ko-KR" altLang="en-US" sz="2000" b="1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 서비스에서 </a:t>
            </a:r>
            <a:r>
              <a:rPr lang="ko-KR" altLang="en-US" sz="2000" b="1" dirty="0" err="1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딥러닝</a:t>
            </a:r>
            <a:r>
              <a:rPr lang="ko-KR" altLang="en-US" sz="2000" b="1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 기반 상품별 매출 예측</a:t>
            </a:r>
            <a:r>
              <a:rPr lang="en-US" altLang="ko-KR" sz="2000" b="1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,</a:t>
            </a:r>
            <a:r>
              <a:rPr lang="ko-KR" altLang="en-US" sz="2000" b="1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 자동 편성</a:t>
            </a:r>
            <a:r>
              <a:rPr lang="en-US" altLang="ko-KR" sz="2000" b="1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 </a:t>
            </a:r>
            <a:r>
              <a:rPr lang="ko-KR" altLang="en-US" sz="2000" b="1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시도 </a:t>
            </a:r>
            <a:r>
              <a:rPr lang="en-US" altLang="ko-KR" sz="2000" b="1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“</a:t>
            </a:r>
            <a:r>
              <a:rPr lang="ko-KR" altLang="en-US" sz="2000" b="1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 </a:t>
            </a:r>
            <a:endParaRPr lang="ko-Kore-KR" altLang="en-US" sz="2000" dirty="0">
              <a:solidFill>
                <a:srgbClr val="024B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4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CA8063-FB6F-46D1-847B-B39D09E4E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50" y="4199787"/>
            <a:ext cx="13630303" cy="47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756346-D5A7-144F-A898-BAF2995CC62E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466221-18BE-0848-AAEB-00E5C8D220E0}"/>
              </a:ext>
            </a:extLst>
          </p:cNvPr>
          <p:cNvSpPr/>
          <p:nvPr/>
        </p:nvSpPr>
        <p:spPr>
          <a:xfrm>
            <a:off x="283922" y="274651"/>
            <a:ext cx="754144" cy="754144"/>
          </a:xfrm>
          <a:prstGeom prst="ellipse">
            <a:avLst/>
          </a:prstGeom>
          <a:noFill/>
          <a:ln w="889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C6F1143F-3F95-C644-9ED0-69FD2C3A5853}"/>
              </a:ext>
            </a:extLst>
          </p:cNvPr>
          <p:cNvSpPr/>
          <p:nvPr/>
        </p:nvSpPr>
        <p:spPr>
          <a:xfrm>
            <a:off x="662651" y="273774"/>
            <a:ext cx="377326" cy="377302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noFill/>
          <a:ln w="889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1D6C5-A802-1647-A8EB-7B7DA81ABF94}"/>
              </a:ext>
            </a:extLst>
          </p:cNvPr>
          <p:cNvSpPr txBox="1"/>
          <p:nvPr/>
        </p:nvSpPr>
        <p:spPr>
          <a:xfrm>
            <a:off x="1117155" y="610305"/>
            <a:ext cx="1079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NS SHOP+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EC0BE-3191-954F-9597-443347E6766B}"/>
              </a:ext>
            </a:extLst>
          </p:cNvPr>
          <p:cNvSpPr txBox="1"/>
          <p:nvPr/>
        </p:nvSpPr>
        <p:spPr>
          <a:xfrm>
            <a:off x="1164259" y="327193"/>
            <a:ext cx="4678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 주제 소개 </a:t>
            </a:r>
          </a:p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CE4990-497C-F94D-88B4-03A411DB2328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FAEFF2B-4336-5B45-A672-0039D2A60F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7"/>
          <a:stretch/>
        </p:blipFill>
        <p:spPr>
          <a:xfrm>
            <a:off x="1164259" y="2813768"/>
            <a:ext cx="3589742" cy="314309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B971A69-7093-5D4A-8D2E-F29206594F98}"/>
              </a:ext>
            </a:extLst>
          </p:cNvPr>
          <p:cNvGrpSpPr/>
          <p:nvPr/>
        </p:nvGrpSpPr>
        <p:grpSpPr>
          <a:xfrm>
            <a:off x="5443368" y="2658213"/>
            <a:ext cx="6126635" cy="1780560"/>
            <a:chOff x="5812078" y="1765092"/>
            <a:chExt cx="6126635" cy="178056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8E369B-A5AE-C94F-9C93-1A09EEA7EA83}"/>
                </a:ext>
              </a:extLst>
            </p:cNvPr>
            <p:cNvSpPr/>
            <p:nvPr/>
          </p:nvSpPr>
          <p:spPr>
            <a:xfrm>
              <a:off x="5842713" y="1765092"/>
              <a:ext cx="6096000" cy="46788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</a:t>
              </a: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코로나</a:t>
              </a: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19</a:t>
              </a: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인한 </a:t>
              </a: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</a:t>
              </a: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년도 소비행태 변화</a:t>
              </a:r>
              <a:endPara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59D3A47-6BE2-8248-B042-7B6A952F13CA}"/>
                </a:ext>
              </a:extLst>
            </p:cNvPr>
            <p:cNvSpPr/>
            <p:nvPr/>
          </p:nvSpPr>
          <p:spPr>
            <a:xfrm>
              <a:off x="5812078" y="2246770"/>
              <a:ext cx="6096000" cy="129888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작년 대비</a:t>
              </a:r>
              <a:r>
                <a:rPr lang="en-US" altLang="ko-KR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.</a:t>
              </a:r>
              <a:r>
                <a:rPr lang="ko-KR" alt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홈쇼핑 온라인 쇼핑 소비량</a:t>
              </a:r>
              <a:r>
                <a:rPr lang="en-US" altLang="ko-KR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,</a:t>
              </a:r>
              <a:r>
                <a:rPr lang="ko-KR" alt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매출액 증가  </a:t>
              </a:r>
              <a:endPara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ore-KR" alt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작년</a:t>
              </a:r>
              <a:r>
                <a:rPr lang="ko-KR" alt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대비 </a:t>
              </a:r>
              <a:r>
                <a:rPr lang="ko-Kore-KR" alt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상품</a:t>
              </a:r>
              <a:r>
                <a:rPr lang="ko-KR" alt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품목별 소비 행태 및 소비량 변화</a:t>
              </a:r>
              <a:endPara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endPara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F156E5-1D72-4F4B-95AF-9C7301A502AC}"/>
              </a:ext>
            </a:extLst>
          </p:cNvPr>
          <p:cNvGrpSpPr/>
          <p:nvPr/>
        </p:nvGrpSpPr>
        <p:grpSpPr>
          <a:xfrm>
            <a:off x="5474003" y="4277200"/>
            <a:ext cx="6096000" cy="1768029"/>
            <a:chOff x="5842713" y="3384079"/>
            <a:chExt cx="6096000" cy="176802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78069AB-D8B1-0A44-B90D-FF35FF033A14}"/>
                </a:ext>
              </a:extLst>
            </p:cNvPr>
            <p:cNvSpPr/>
            <p:nvPr/>
          </p:nvSpPr>
          <p:spPr>
            <a:xfrm>
              <a:off x="5842713" y="3384079"/>
              <a:ext cx="6096000" cy="46788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</a:t>
              </a: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코로나</a:t>
              </a: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19</a:t>
              </a: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인해 생활 패턴 변화</a:t>
              </a:r>
              <a:endPara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B533A8-B219-CF47-9308-7CF9375AD1BB}"/>
                </a:ext>
              </a:extLst>
            </p:cNvPr>
            <p:cNvSpPr/>
            <p:nvPr/>
          </p:nvSpPr>
          <p:spPr>
            <a:xfrm>
              <a:off x="5842713" y="3853226"/>
              <a:ext cx="6096000" cy="129888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사회적 </a:t>
              </a:r>
              <a:r>
                <a:rPr lang="ko-KR" altLang="en-US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거리두기로</a:t>
              </a:r>
              <a:r>
                <a:rPr lang="ko-KR" alt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인해 </a:t>
              </a:r>
              <a:r>
                <a:rPr lang="en-US" altLang="ko-KR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“</a:t>
              </a:r>
              <a:r>
                <a:rPr lang="ko-KR" altLang="en-US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집콕</a:t>
              </a:r>
              <a:r>
                <a:rPr lang="en-US" altLang="ko-KR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”</a:t>
              </a:r>
              <a:r>
                <a:rPr lang="ko-KR" alt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족 등장 </a:t>
              </a:r>
              <a:endPara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이에 따라 프로야구</a:t>
              </a:r>
              <a:r>
                <a:rPr lang="en-US" altLang="ko-KR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,</a:t>
              </a:r>
              <a:r>
                <a:rPr lang="ko-KR" alt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뉴스 등 각종 프로그램 시청률 상승</a:t>
              </a:r>
              <a:endPara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endPara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0D51F6-BD6F-EF4A-B63B-B7A012BFDACA}"/>
              </a:ext>
            </a:extLst>
          </p:cNvPr>
          <p:cNvSpPr/>
          <p:nvPr/>
        </p:nvSpPr>
        <p:spPr>
          <a:xfrm>
            <a:off x="2855957" y="1840481"/>
            <a:ext cx="89519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“</a:t>
            </a:r>
            <a:r>
              <a:rPr lang="ko-KR" altLang="en-US" sz="2000" b="1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 편성 예측 모델 코로나 </a:t>
            </a:r>
            <a:r>
              <a:rPr lang="en-US" altLang="ko-KR" sz="2000" b="1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19</a:t>
            </a:r>
            <a:r>
              <a:rPr lang="ko-KR" altLang="en-US" sz="2000" b="1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와 같은 환경적 요소 반영 필요 </a:t>
            </a:r>
            <a:r>
              <a:rPr lang="en-US" altLang="ko-KR" sz="2000" b="1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“</a:t>
            </a:r>
            <a:r>
              <a:rPr lang="ko-KR" altLang="en-US" sz="2000" b="1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 </a:t>
            </a:r>
            <a:endParaRPr lang="ko-Kore-KR" altLang="en-US" sz="2000" dirty="0">
              <a:solidFill>
                <a:srgbClr val="024B80"/>
              </a:solidFill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FAA5B7CC-BDED-394C-A544-8FCB3A9D2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476866"/>
              </p:ext>
            </p:extLst>
          </p:nvPr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351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2756346-D5A7-144F-A898-BAF2995CC62E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466221-18BE-0848-AAEB-00E5C8D220E0}"/>
              </a:ext>
            </a:extLst>
          </p:cNvPr>
          <p:cNvSpPr/>
          <p:nvPr/>
        </p:nvSpPr>
        <p:spPr>
          <a:xfrm>
            <a:off x="283922" y="274651"/>
            <a:ext cx="754144" cy="754144"/>
          </a:xfrm>
          <a:prstGeom prst="ellipse">
            <a:avLst/>
          </a:prstGeom>
          <a:noFill/>
          <a:ln w="889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C6F1143F-3F95-C644-9ED0-69FD2C3A5853}"/>
              </a:ext>
            </a:extLst>
          </p:cNvPr>
          <p:cNvSpPr/>
          <p:nvPr/>
        </p:nvSpPr>
        <p:spPr>
          <a:xfrm>
            <a:off x="662651" y="273774"/>
            <a:ext cx="377326" cy="377302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noFill/>
          <a:ln w="889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1D6C5-A802-1647-A8EB-7B7DA81ABF94}"/>
              </a:ext>
            </a:extLst>
          </p:cNvPr>
          <p:cNvSpPr txBox="1"/>
          <p:nvPr/>
        </p:nvSpPr>
        <p:spPr>
          <a:xfrm>
            <a:off x="1117155" y="610305"/>
            <a:ext cx="1079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NS SHOP+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방송 편성 방식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EC0BE-3191-954F-9597-443347E6766B}"/>
              </a:ext>
            </a:extLst>
          </p:cNvPr>
          <p:cNvSpPr txBox="1"/>
          <p:nvPr/>
        </p:nvSpPr>
        <p:spPr>
          <a:xfrm>
            <a:off x="1164259" y="327193"/>
            <a:ext cx="4678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 주제 소개 </a:t>
            </a:r>
          </a:p>
          <a:p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1A78B8-46A9-224B-8B8D-ACA9774C4346}"/>
              </a:ext>
            </a:extLst>
          </p:cNvPr>
          <p:cNvSpPr/>
          <p:nvPr/>
        </p:nvSpPr>
        <p:spPr>
          <a:xfrm>
            <a:off x="460935" y="1955107"/>
            <a:ext cx="4987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Aft>
                <a:spcPts val="1000"/>
              </a:spcAft>
              <a:tabLst>
                <a:tab pos="308610" algn="l"/>
              </a:tabLst>
            </a:pPr>
            <a:r>
              <a:rPr lang="ko-KR" altLang="en-US" sz="2000" b="1" kern="100" dirty="0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내부 요인을 고려한 규칙 기반 편성</a:t>
            </a:r>
            <a:endParaRPr lang="en-US" altLang="ko-KR" sz="2000" b="1" kern="100" dirty="0"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0E1ED7-4050-F24F-8A9E-83D4CB9FAEDB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2F3ED2-9CC3-6F4F-9F55-D174BADF7B0E}"/>
              </a:ext>
            </a:extLst>
          </p:cNvPr>
          <p:cNvSpPr/>
          <p:nvPr/>
        </p:nvSpPr>
        <p:spPr>
          <a:xfrm>
            <a:off x="5750945" y="4988762"/>
            <a:ext cx="6096000" cy="10874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Aft>
                <a:spcPts val="1000"/>
              </a:spcAft>
              <a:tabLst>
                <a:tab pos="308610" algn="l"/>
              </a:tabLst>
            </a:pPr>
            <a:r>
              <a:rPr lang="ko-KR" altLang="en-US" sz="1600" kern="100" dirty="0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상품 메타데이터 수집 및 활용</a:t>
            </a:r>
            <a:r>
              <a:rPr lang="en-US" altLang="ko-KR" sz="1600" kern="100" dirty="0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ore-KR" altLang="en-US" sz="1600" kern="100" dirty="0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코로나</a:t>
            </a:r>
            <a:r>
              <a:rPr lang="ko-KR" altLang="en-US" sz="1600" kern="100" dirty="0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19</a:t>
            </a:r>
            <a:r>
              <a:rPr lang="ko-KR" altLang="en-US" sz="1600" kern="100" dirty="0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로 인한 소비 추세 학습 </a:t>
            </a:r>
            <a:endParaRPr lang="en-US" altLang="ko-KR" sz="1600" kern="100" dirty="0"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pPr algn="ctr" fontAlgn="base">
              <a:spcAft>
                <a:spcPts val="1000"/>
              </a:spcAft>
              <a:tabLst>
                <a:tab pos="308610" algn="l"/>
              </a:tabLst>
            </a:pPr>
            <a:r>
              <a:rPr lang="ko-KR" altLang="en-US" sz="1600" kern="100" dirty="0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외부 </a:t>
            </a:r>
            <a:r>
              <a:rPr lang="ko-Kore-KR" altLang="en-US" sz="1600" kern="100" dirty="0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요인</a:t>
            </a:r>
            <a:r>
              <a:rPr lang="ko-KR" altLang="en-US" sz="1600" kern="100" dirty="0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환경</a:t>
            </a:r>
            <a:r>
              <a:rPr lang="en-US" altLang="ko-KR" sz="1600" kern="100" dirty="0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600" kern="100" dirty="0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날씨</a:t>
            </a:r>
            <a:r>
              <a:rPr lang="en-US" altLang="ko-KR" sz="1600" kern="100" dirty="0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600" kern="100" dirty="0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경제 지수 데이터 반영</a:t>
            </a:r>
            <a:endParaRPr lang="en-US" altLang="ko-KR" sz="1600" kern="100" dirty="0"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  <a:p>
            <a:pPr algn="ctr" fontAlgn="base">
              <a:spcAft>
                <a:spcPts val="1000"/>
              </a:spcAft>
              <a:tabLst>
                <a:tab pos="308610" algn="l"/>
              </a:tabLst>
            </a:pPr>
            <a:r>
              <a:rPr lang="ko-KR" altLang="en-US" sz="1600" kern="100" dirty="0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학습 데이터를 기반으로 매출액을 극대화하는 편성 제시</a:t>
            </a:r>
            <a:endParaRPr lang="en-US" altLang="ko-KR" sz="1600" kern="100" dirty="0"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BE2848-B963-8548-A2CF-A9553E74A0DA}"/>
              </a:ext>
            </a:extLst>
          </p:cNvPr>
          <p:cNvSpPr/>
          <p:nvPr/>
        </p:nvSpPr>
        <p:spPr>
          <a:xfrm>
            <a:off x="1117155" y="4988762"/>
            <a:ext cx="3990195" cy="1897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Aft>
                <a:spcPts val="1000"/>
              </a:spcAft>
              <a:tabLst>
                <a:tab pos="308610" algn="l"/>
              </a:tabLst>
            </a:pP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고객 </a:t>
            </a:r>
            <a:r>
              <a:rPr lang="ko-KR" altLang="en-US" sz="16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니즈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6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상품력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  <a:r>
              <a:rPr lang="ko-KR" altLang="en-US" sz="16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시즌별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상품 변화 고려 </a:t>
            </a:r>
            <a:endParaRPr lang="en-US" altLang="ko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 fontAlgn="base">
              <a:spcAft>
                <a:spcPts val="1000"/>
              </a:spcAft>
              <a:tabLst>
                <a:tab pos="308610" algn="l"/>
              </a:tabLst>
            </a:pP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날씨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행사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타 방송사 현황 자료조사 하여 반영</a:t>
            </a:r>
            <a:endParaRPr lang="en-US" altLang="ko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 fontAlgn="base">
              <a:spcAft>
                <a:spcPts val="1000"/>
              </a:spcAft>
              <a:tabLst>
                <a:tab pos="308610" algn="l"/>
              </a:tabLst>
            </a:pP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기존 편성 규칙들을 기반으로 향후 편성 추진</a:t>
            </a:r>
            <a:endParaRPr lang="en-US" altLang="ko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 fontAlgn="base">
              <a:spcAft>
                <a:spcPts val="1000"/>
              </a:spcAft>
              <a:tabLst>
                <a:tab pos="308610" algn="l"/>
              </a:tabLst>
            </a:pP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lang="en-US" altLang="ko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 fontAlgn="base">
              <a:spcAft>
                <a:spcPts val="1000"/>
              </a:spcAft>
              <a:tabLst>
                <a:tab pos="308610" algn="l"/>
              </a:tabLst>
            </a:pPr>
            <a:endParaRPr lang="en-US" altLang="ko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23706D-C34D-A249-8782-7DA56059B5FB}"/>
              </a:ext>
            </a:extLst>
          </p:cNvPr>
          <p:cNvSpPr/>
          <p:nvPr/>
        </p:nvSpPr>
        <p:spPr>
          <a:xfrm>
            <a:off x="6364848" y="1972951"/>
            <a:ext cx="4987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Aft>
                <a:spcPts val="1000"/>
              </a:spcAft>
              <a:tabLst>
                <a:tab pos="308610" algn="l"/>
              </a:tabLst>
            </a:pPr>
            <a:r>
              <a:rPr lang="ko-KR" altLang="en-US" sz="2000" b="1" kern="100" dirty="0" err="1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머신러닝</a:t>
            </a:r>
            <a:r>
              <a:rPr lang="en-US" altLang="ko-KR" sz="2000" b="1" kern="100" dirty="0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/</a:t>
            </a:r>
            <a:r>
              <a:rPr lang="ko-KR" altLang="en-US" sz="2000" b="1" kern="100" dirty="0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2000" b="1" kern="100" dirty="0" err="1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딥러닝</a:t>
            </a:r>
            <a:r>
              <a:rPr lang="ko-KR" altLang="en-US" sz="2000" b="1" kern="100" dirty="0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 알고리즘 기반 편성</a:t>
            </a:r>
            <a:endParaRPr lang="en-US" altLang="ko-KR" sz="2000" b="1" kern="100" dirty="0"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735C3-B0E2-C149-8FB1-1BE080AEF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127" y="2752986"/>
            <a:ext cx="2531750" cy="18979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B5B017-89FD-6C44-A12B-21FF113F87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837" y="2907435"/>
            <a:ext cx="2865003" cy="14164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07D1C5B-5310-2C42-8151-80A99E2A15D5}"/>
              </a:ext>
            </a:extLst>
          </p:cNvPr>
          <p:cNvSpPr/>
          <p:nvPr/>
        </p:nvSpPr>
        <p:spPr>
          <a:xfrm>
            <a:off x="9615840" y="2776349"/>
            <a:ext cx="17363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kern="100" dirty="0">
                <a:latin typeface="NanumSquare" panose="020B0600000101010101" pitchFamily="34" charset="-127"/>
                <a:ea typeface="NanumSquare" panose="020B0600000101010101" pitchFamily="34" charset="-127"/>
                <a:cs typeface="Times New Roman" panose="02020603050405020304" pitchFamily="18" charset="0"/>
              </a:rPr>
              <a:t>최대 수익 방송 편성표 도출</a:t>
            </a:r>
            <a:endParaRPr lang="ko-Kore-KR" altLang="en-US" sz="11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808C36-293D-2045-99F9-3D2A7DED87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91"/>
          <a:stretch/>
        </p:blipFill>
        <p:spPr>
          <a:xfrm>
            <a:off x="9676389" y="3100514"/>
            <a:ext cx="1615273" cy="1180800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73F4AA3-1878-2945-942E-C0D37E728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476866"/>
              </p:ext>
            </p:extLst>
          </p:nvPr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화살표: 오른쪽 135">
            <a:extLst>
              <a:ext uri="{FF2B5EF4-FFF2-40B4-BE49-F238E27FC236}">
                <a16:creationId xmlns:a16="http://schemas.microsoft.com/office/drawing/2014/main" id="{550B25C6-B7D2-604B-A76D-7C939A00FE86}"/>
              </a:ext>
            </a:extLst>
          </p:cNvPr>
          <p:cNvSpPr/>
          <p:nvPr/>
        </p:nvSpPr>
        <p:spPr>
          <a:xfrm>
            <a:off x="5613675" y="2017408"/>
            <a:ext cx="426956" cy="311196"/>
          </a:xfrm>
          <a:prstGeom prst="rightArrow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85564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CA8063-FB6F-46D1-847B-B39D09E4E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50" y="4199787"/>
            <a:ext cx="13630303" cy="47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756346-D5A7-144F-A898-BAF2995CC62E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466221-18BE-0848-AAEB-00E5C8D220E0}"/>
              </a:ext>
            </a:extLst>
          </p:cNvPr>
          <p:cNvSpPr/>
          <p:nvPr/>
        </p:nvSpPr>
        <p:spPr>
          <a:xfrm>
            <a:off x="283922" y="274651"/>
            <a:ext cx="754144" cy="754144"/>
          </a:xfrm>
          <a:prstGeom prst="ellipse">
            <a:avLst/>
          </a:prstGeom>
          <a:noFill/>
          <a:ln w="889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C6F1143F-3F95-C644-9ED0-69FD2C3A5853}"/>
              </a:ext>
            </a:extLst>
          </p:cNvPr>
          <p:cNvSpPr/>
          <p:nvPr/>
        </p:nvSpPr>
        <p:spPr>
          <a:xfrm>
            <a:off x="662651" y="273774"/>
            <a:ext cx="377326" cy="377302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noFill/>
          <a:ln w="889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1D6C5-A802-1647-A8EB-7B7DA81ABF94}"/>
              </a:ext>
            </a:extLst>
          </p:cNvPr>
          <p:cNvSpPr txBox="1"/>
          <p:nvPr/>
        </p:nvSpPr>
        <p:spPr>
          <a:xfrm>
            <a:off x="1117155" y="610305"/>
            <a:ext cx="1079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목표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EC0BE-3191-954F-9597-443347E6766B}"/>
              </a:ext>
            </a:extLst>
          </p:cNvPr>
          <p:cNvSpPr txBox="1"/>
          <p:nvPr/>
        </p:nvSpPr>
        <p:spPr>
          <a:xfrm>
            <a:off x="1164259" y="327193"/>
            <a:ext cx="4678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 주제 소개 </a:t>
            </a:r>
          </a:p>
          <a:p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0E1ED7-4050-F24F-8A9E-83D4CB9FAEDB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D723C9-4CDF-5848-A97D-1A420F9B06AE}"/>
              </a:ext>
            </a:extLst>
          </p:cNvPr>
          <p:cNvSpPr/>
          <p:nvPr/>
        </p:nvSpPr>
        <p:spPr>
          <a:xfrm>
            <a:off x="1492119" y="2764303"/>
            <a:ext cx="10862720" cy="2099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Aft>
                <a:spcPts val="1000"/>
              </a:spcAft>
              <a:tabLst>
                <a:tab pos="308610" algn="l"/>
              </a:tabLst>
            </a:pPr>
            <a:r>
              <a:rPr lang="en-US" altLang="ko-Kore-KR" kern="100" dirty="0">
                <a:latin typeface="NanumSquare" panose="020B0600000101010101" pitchFamily="34" charset="-127"/>
                <a:ea typeface="NanumSquare" panose="020B0600000101010101" pitchFamily="34" charset="-127"/>
              </a:rPr>
              <a:t>2019</a:t>
            </a:r>
            <a:r>
              <a:rPr lang="ko-KR" altLang="ko-Kore-KR" kern="100" dirty="0">
                <a:latin typeface="NanumSquare" panose="020B0600000101010101" pitchFamily="34" charset="-127"/>
                <a:ea typeface="NanumSquare" panose="020B0600000101010101" pitchFamily="34" charset="-127"/>
              </a:rPr>
              <a:t>년</a:t>
            </a:r>
            <a:r>
              <a:rPr lang="en-US" altLang="ko-Kore-KR" kern="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2020</a:t>
            </a:r>
            <a:r>
              <a:rPr lang="ko-KR" altLang="ko-Kore-KR" kern="100" dirty="0">
                <a:latin typeface="NanumSquare" panose="020B0600000101010101" pitchFamily="34" charset="-127"/>
                <a:ea typeface="NanumSquare" panose="020B0600000101010101" pitchFamily="34" charset="-127"/>
              </a:rPr>
              <a:t>년 </a:t>
            </a:r>
            <a:r>
              <a:rPr lang="en-US" altLang="ko-Kore-KR" kern="100" dirty="0">
                <a:latin typeface="NanumSquare" panose="020B0600000101010101" pitchFamily="34" charset="-127"/>
                <a:ea typeface="NanumSquare" panose="020B0600000101010101" pitchFamily="34" charset="-127"/>
              </a:rPr>
              <a:t>6</a:t>
            </a:r>
            <a:r>
              <a:rPr lang="ko-KR" altLang="ko-Kore-KR" kern="100" dirty="0">
                <a:latin typeface="NanumSquare" panose="020B0600000101010101" pitchFamily="34" charset="-127"/>
                <a:ea typeface="NanumSquare" panose="020B0600000101010101" pitchFamily="34" charset="-127"/>
              </a:rPr>
              <a:t>월의 </a:t>
            </a:r>
            <a:r>
              <a:rPr lang="en-US" altLang="ko-Kore-KR" kern="100" dirty="0">
                <a:latin typeface="NanumSquare" panose="020B0600000101010101" pitchFamily="34" charset="-127"/>
                <a:ea typeface="NanumSquare" panose="020B0600000101010101" pitchFamily="34" charset="-127"/>
              </a:rPr>
              <a:t>NS SHOP+ </a:t>
            </a:r>
            <a:r>
              <a:rPr lang="ko-KR" altLang="ko-Kore-KR" kern="100" dirty="0">
                <a:latin typeface="NanumSquare" panose="020B0600000101010101" pitchFamily="34" charset="-127"/>
                <a:ea typeface="NanumSquare" panose="020B0600000101010101" pitchFamily="34" charset="-127"/>
              </a:rPr>
              <a:t>편성</a:t>
            </a:r>
            <a:r>
              <a:rPr lang="en-US" altLang="ko-Kore-KR" kern="100" dirty="0"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ko-KR" altLang="ko-Kore-KR" kern="100" dirty="0">
                <a:latin typeface="NanumSquare" panose="020B0600000101010101" pitchFamily="34" charset="-127"/>
                <a:ea typeface="NanumSquare" panose="020B0600000101010101" pitchFamily="34" charset="-127"/>
              </a:rPr>
              <a:t>판매 데이터</a:t>
            </a:r>
            <a:r>
              <a:rPr lang="en-US" altLang="ko-Kore-KR" kern="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ko-Kore-KR" kern="100" dirty="0">
                <a:latin typeface="NanumSquare" panose="020B0600000101010101" pitchFamily="34" charset="-127"/>
                <a:ea typeface="NanumSquare" panose="020B0600000101010101" pitchFamily="34" charset="-127"/>
              </a:rPr>
              <a:t>기상 데이터</a:t>
            </a:r>
            <a:r>
              <a:rPr lang="en-US" altLang="ko-Kore-KR" kern="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ko-Kore-KR" kern="100" dirty="0">
                <a:latin typeface="NanumSquare" panose="020B0600000101010101" pitchFamily="34" charset="-127"/>
                <a:ea typeface="NanumSquare" panose="020B0600000101010101" pitchFamily="34" charset="-127"/>
              </a:rPr>
              <a:t>상품정보 데이터</a:t>
            </a:r>
            <a:r>
              <a:rPr lang="en-US" altLang="ko-Kore-KR" kern="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</a:p>
          <a:p>
            <a:pPr fontAlgn="base">
              <a:lnSpc>
                <a:spcPct val="150000"/>
              </a:lnSpc>
              <a:spcAft>
                <a:spcPts val="1000"/>
              </a:spcAft>
              <a:tabLst>
                <a:tab pos="308610" algn="l"/>
              </a:tabLst>
            </a:pPr>
            <a:r>
              <a:rPr lang="ko-KR" altLang="ko-Kore-KR" kern="100" dirty="0">
                <a:latin typeface="NanumSquare" panose="020B0600000101010101" pitchFamily="34" charset="-127"/>
                <a:ea typeface="NanumSquare" panose="020B0600000101010101" pitchFamily="34" charset="-127"/>
              </a:rPr>
              <a:t>해당 기간의 소매 및 홈쇼핑 관련 통계자료 데이터를 추가하여 분석 및 판매 실적 예측 모델 개발</a:t>
            </a:r>
            <a:r>
              <a:rPr lang="en-US" altLang="ko-Kore-KR" kern="1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ore-KR" altLang="ko-Kore-KR" sz="2000" kern="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fontAlgn="base">
              <a:lnSpc>
                <a:spcPct val="150000"/>
              </a:lnSpc>
              <a:spcAft>
                <a:spcPts val="1000"/>
              </a:spcAft>
              <a:tabLst>
                <a:tab pos="308610" algn="l"/>
              </a:tabLst>
            </a:pPr>
            <a:endParaRPr lang="en-US" altLang="ko-KR" kern="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fontAlgn="base">
              <a:lnSpc>
                <a:spcPct val="150000"/>
              </a:lnSpc>
              <a:spcAft>
                <a:spcPts val="1000"/>
              </a:spcAft>
              <a:tabLst>
                <a:tab pos="308610" algn="l"/>
              </a:tabLst>
            </a:pPr>
            <a:r>
              <a:rPr lang="ko-KR" altLang="ko-Kore-KR" kern="100" dirty="0">
                <a:latin typeface="NanumSquare" panose="020B0600000101010101" pitchFamily="34" charset="-127"/>
                <a:ea typeface="NanumSquare" panose="020B0600000101010101" pitchFamily="34" charset="-127"/>
              </a:rPr>
              <a:t>예측 모델을 활용한 </a:t>
            </a:r>
            <a:r>
              <a:rPr lang="en-US" altLang="ko-Kore-KR" kern="100" dirty="0">
                <a:latin typeface="NanumSquare" panose="020B0600000101010101" pitchFamily="34" charset="-127"/>
                <a:ea typeface="NanumSquare" panose="020B0600000101010101" pitchFamily="34" charset="-127"/>
              </a:rPr>
              <a:t>2020</a:t>
            </a:r>
            <a:r>
              <a:rPr lang="ko-KR" altLang="ko-Kore-KR" kern="100" dirty="0">
                <a:latin typeface="NanumSquare" panose="020B0600000101010101" pitchFamily="34" charset="-127"/>
                <a:ea typeface="NanumSquare" panose="020B0600000101010101" pitchFamily="34" charset="-127"/>
              </a:rPr>
              <a:t>년 하반기 편성 최적화 알고리즘 개발</a:t>
            </a:r>
            <a:r>
              <a:rPr lang="en-US" altLang="ko-Kore-KR" kern="100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  <a:endParaRPr lang="ko-Kore-KR" altLang="ko-Kore-KR" sz="2000" kern="100" dirty="0">
              <a:latin typeface="NanumSquare" panose="020B0600000101010101" pitchFamily="34" charset="-127"/>
              <a:ea typeface="NanumSquare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CFC75F-15AC-8F45-8E61-DB17E780EF01}"/>
              </a:ext>
            </a:extLst>
          </p:cNvPr>
          <p:cNvSpPr/>
          <p:nvPr/>
        </p:nvSpPr>
        <p:spPr>
          <a:xfrm>
            <a:off x="1038066" y="1956019"/>
            <a:ext cx="92458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2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NS SHOP+ </a:t>
            </a:r>
            <a:r>
              <a:rPr lang="ko-KR" altLang="en-US" sz="2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판매실적 예측을 통한 편성 최적화 방안</a:t>
            </a:r>
            <a:r>
              <a:rPr lang="en-US" altLang="ko-KR" sz="2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sz="2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모형</a:t>
            </a:r>
            <a:r>
              <a:rPr lang="en-US" altLang="ko-KR" sz="2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) </a:t>
            </a:r>
            <a:r>
              <a:rPr lang="ko-KR" altLang="en-US" sz="2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도출 </a:t>
            </a:r>
          </a:p>
          <a:p>
            <a:endParaRPr lang="ko-KR" altLang="en-US" sz="24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85F4F8D-D981-6A46-A265-6BBD21514993}"/>
              </a:ext>
            </a:extLst>
          </p:cNvPr>
          <p:cNvGrpSpPr/>
          <p:nvPr/>
        </p:nvGrpSpPr>
        <p:grpSpPr>
          <a:xfrm>
            <a:off x="1172367" y="2972637"/>
            <a:ext cx="115970" cy="1747672"/>
            <a:chOff x="1002504" y="1945689"/>
            <a:chExt cx="115970" cy="1747672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12647DA-3A11-2D49-AF2D-037B4D144003}"/>
                </a:ext>
              </a:extLst>
            </p:cNvPr>
            <p:cNvSpPr/>
            <p:nvPr/>
          </p:nvSpPr>
          <p:spPr>
            <a:xfrm>
              <a:off x="1010598" y="1945689"/>
              <a:ext cx="107876" cy="107876"/>
            </a:xfrm>
            <a:prstGeom prst="ellipse">
              <a:avLst/>
            </a:prstGeom>
            <a:solidFill>
              <a:srgbClr val="024B8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FE4345B-141F-6E45-9980-D71538EDF918}"/>
                </a:ext>
              </a:extLst>
            </p:cNvPr>
            <p:cNvSpPr/>
            <p:nvPr/>
          </p:nvSpPr>
          <p:spPr>
            <a:xfrm>
              <a:off x="1002504" y="3585485"/>
              <a:ext cx="107876" cy="107876"/>
            </a:xfrm>
            <a:prstGeom prst="ellipse">
              <a:avLst/>
            </a:prstGeom>
            <a:solidFill>
              <a:srgbClr val="024B8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4D610B2-D0B7-F541-BE1F-BB1B5D9B2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476866"/>
              </p:ext>
            </p:extLst>
          </p:nvPr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56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965491F-0D54-4597-A316-A02FDFA25D8F}"/>
              </a:ext>
            </a:extLst>
          </p:cNvPr>
          <p:cNvSpPr/>
          <p:nvPr/>
        </p:nvSpPr>
        <p:spPr>
          <a:xfrm>
            <a:off x="-13211" y="1282643"/>
            <a:ext cx="12205211" cy="68707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B919019-31CD-E044-99C4-083962B656AB}"/>
              </a:ext>
            </a:extLst>
          </p:cNvPr>
          <p:cNvSpPr txBox="1"/>
          <p:nvPr/>
        </p:nvSpPr>
        <p:spPr>
          <a:xfrm>
            <a:off x="345843" y="40756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59AA3EA-221B-5F45-984C-4C4A8B7351FF}"/>
              </a:ext>
            </a:extLst>
          </p:cNvPr>
          <p:cNvSpPr/>
          <p:nvPr/>
        </p:nvSpPr>
        <p:spPr>
          <a:xfrm>
            <a:off x="283922" y="274651"/>
            <a:ext cx="754144" cy="754144"/>
          </a:xfrm>
          <a:prstGeom prst="ellipse">
            <a:avLst/>
          </a:prstGeom>
          <a:noFill/>
          <a:ln w="889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자유형 96">
            <a:extLst>
              <a:ext uri="{FF2B5EF4-FFF2-40B4-BE49-F238E27FC236}">
                <a16:creationId xmlns:a16="http://schemas.microsoft.com/office/drawing/2014/main" id="{A61708CD-8BA3-7142-A1B7-D4EA39E15D09}"/>
              </a:ext>
            </a:extLst>
          </p:cNvPr>
          <p:cNvSpPr/>
          <p:nvPr/>
        </p:nvSpPr>
        <p:spPr>
          <a:xfrm>
            <a:off x="662651" y="273774"/>
            <a:ext cx="377326" cy="377302"/>
          </a:xfrm>
          <a:custGeom>
            <a:avLst/>
            <a:gdLst>
              <a:gd name="connsiteX0" fmla="*/ 254 w 377326"/>
              <a:gd name="connsiteY0" fmla="*/ 0 h 377302"/>
              <a:gd name="connsiteX1" fmla="*/ 377326 w 377326"/>
              <a:gd name="connsiteY1" fmla="*/ 377072 h 377302"/>
              <a:gd name="connsiteX2" fmla="*/ 377303 w 377326"/>
              <a:gd name="connsiteY2" fmla="*/ 377302 h 377302"/>
              <a:gd name="connsiteX3" fmla="*/ 349911 w 377326"/>
              <a:gd name="connsiteY3" fmla="*/ 377302 h 377302"/>
              <a:gd name="connsiteX4" fmla="*/ 350283 w 377326"/>
              <a:gd name="connsiteY4" fmla="*/ 373608 h 377302"/>
              <a:gd name="connsiteX5" fmla="*/ 7508 w 377326"/>
              <a:gd name="connsiteY5" fmla="*/ 30833 h 377302"/>
              <a:gd name="connsiteX6" fmla="*/ 0 w 377326"/>
              <a:gd name="connsiteY6" fmla="*/ 31590 h 377302"/>
              <a:gd name="connsiteX7" fmla="*/ 0 w 377326"/>
              <a:gd name="connsiteY7" fmla="*/ 26 h 3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326" h="377302">
                <a:moveTo>
                  <a:pt x="254" y="0"/>
                </a:moveTo>
                <a:cubicBezTo>
                  <a:pt x="208505" y="0"/>
                  <a:pt x="377326" y="168821"/>
                  <a:pt x="377326" y="377072"/>
                </a:cubicBezTo>
                <a:lnTo>
                  <a:pt x="377303" y="377302"/>
                </a:lnTo>
                <a:lnTo>
                  <a:pt x="349911" y="377302"/>
                </a:lnTo>
                <a:lnTo>
                  <a:pt x="350283" y="373608"/>
                </a:lnTo>
                <a:cubicBezTo>
                  <a:pt x="350283" y="184299"/>
                  <a:pt x="196817" y="30833"/>
                  <a:pt x="7508" y="30833"/>
                </a:cubicBezTo>
                <a:lnTo>
                  <a:pt x="0" y="31590"/>
                </a:lnTo>
                <a:lnTo>
                  <a:pt x="0" y="26"/>
                </a:lnTo>
                <a:close/>
              </a:path>
            </a:pathLst>
          </a:custGeom>
          <a:noFill/>
          <a:ln w="889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AD2963B-4C2F-934B-8152-9F4FB5EB5EF9}"/>
              </a:ext>
            </a:extLst>
          </p:cNvPr>
          <p:cNvSpPr txBox="1"/>
          <p:nvPr/>
        </p:nvSpPr>
        <p:spPr>
          <a:xfrm>
            <a:off x="1117155" y="610305"/>
            <a:ext cx="1079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단계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737A99B-0CF8-994B-87C2-6DD119C25A5E}"/>
              </a:ext>
            </a:extLst>
          </p:cNvPr>
          <p:cNvSpPr txBox="1"/>
          <p:nvPr/>
        </p:nvSpPr>
        <p:spPr>
          <a:xfrm>
            <a:off x="1164259" y="327193"/>
            <a:ext cx="4678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 주제 소개 </a:t>
            </a:r>
          </a:p>
          <a:p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24B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dirty="0">
              <a:solidFill>
                <a:srgbClr val="024B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D63A847-6050-F14E-81E1-627A12024027}"/>
              </a:ext>
            </a:extLst>
          </p:cNvPr>
          <p:cNvGrpSpPr/>
          <p:nvPr/>
        </p:nvGrpSpPr>
        <p:grpSpPr>
          <a:xfrm>
            <a:off x="4320794" y="1970130"/>
            <a:ext cx="3439366" cy="623977"/>
            <a:chOff x="-122812" y="3950449"/>
            <a:chExt cx="2151145" cy="852701"/>
          </a:xfrm>
        </p:grpSpPr>
        <p:sp>
          <p:nvSpPr>
            <p:cNvPr id="70" name="사각형: 둥근 모서리 249">
              <a:extLst>
                <a:ext uri="{FF2B5EF4-FFF2-40B4-BE49-F238E27FC236}">
                  <a16:creationId xmlns:a16="http://schemas.microsoft.com/office/drawing/2014/main" id="{83A60771-F9C7-BF4B-9D8E-CAD3A6CA2716}"/>
                </a:ext>
              </a:extLst>
            </p:cNvPr>
            <p:cNvSpPr/>
            <p:nvPr/>
          </p:nvSpPr>
          <p:spPr>
            <a:xfrm>
              <a:off x="40538" y="3950449"/>
              <a:ext cx="1816147" cy="585460"/>
            </a:xfrm>
            <a:prstGeom prst="roundRect">
              <a:avLst/>
            </a:prstGeom>
            <a:solidFill>
              <a:srgbClr val="D0CECE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3A9844A-C92E-324C-ABA8-AB84A37FF69C}"/>
                </a:ext>
              </a:extLst>
            </p:cNvPr>
            <p:cNvSpPr/>
            <p:nvPr/>
          </p:nvSpPr>
          <p:spPr>
            <a:xfrm>
              <a:off x="-122812" y="3954623"/>
              <a:ext cx="2151145" cy="848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탐색적 데이터 분석 및 시각화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(EDA)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F619787-9F03-B642-A6F3-7A4F7211E363}"/>
              </a:ext>
            </a:extLst>
          </p:cNvPr>
          <p:cNvSpPr/>
          <p:nvPr/>
        </p:nvSpPr>
        <p:spPr>
          <a:xfrm>
            <a:off x="6485814" y="3004838"/>
            <a:ext cx="1797979" cy="273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9B6B1BD-A01F-8B42-9CF4-B003EBBBCDAF}"/>
              </a:ext>
            </a:extLst>
          </p:cNvPr>
          <p:cNvGrpSpPr/>
          <p:nvPr/>
        </p:nvGrpSpPr>
        <p:grpSpPr>
          <a:xfrm>
            <a:off x="8166351" y="3928795"/>
            <a:ext cx="3439360" cy="428418"/>
            <a:chOff x="-146696" y="3950449"/>
            <a:chExt cx="2151145" cy="585460"/>
          </a:xfrm>
        </p:grpSpPr>
        <p:sp>
          <p:nvSpPr>
            <p:cNvPr id="74" name="사각형: 둥근 모서리 249">
              <a:extLst>
                <a:ext uri="{FF2B5EF4-FFF2-40B4-BE49-F238E27FC236}">
                  <a16:creationId xmlns:a16="http://schemas.microsoft.com/office/drawing/2014/main" id="{6B47463C-44D6-9A4A-9FD1-6C63501024AE}"/>
                </a:ext>
              </a:extLst>
            </p:cNvPr>
            <p:cNvSpPr/>
            <p:nvPr/>
          </p:nvSpPr>
          <p:spPr>
            <a:xfrm>
              <a:off x="40538" y="3950449"/>
              <a:ext cx="1816147" cy="585460"/>
            </a:xfrm>
            <a:prstGeom prst="roundRect">
              <a:avLst/>
            </a:prstGeom>
            <a:solidFill>
              <a:srgbClr val="D0CECE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2EBD2C6-31ED-F94F-AEB7-A640BD2D7F7D}"/>
                </a:ext>
              </a:extLst>
            </p:cNvPr>
            <p:cNvSpPr/>
            <p:nvPr/>
          </p:nvSpPr>
          <p:spPr>
            <a:xfrm>
              <a:off x="-146696" y="3954622"/>
              <a:ext cx="2151145" cy="5253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5.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편성 배치 알고리즘 제시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9990590-5668-A042-BC7F-AB8D2D0D7D85}"/>
              </a:ext>
            </a:extLst>
          </p:cNvPr>
          <p:cNvGrpSpPr/>
          <p:nvPr/>
        </p:nvGrpSpPr>
        <p:grpSpPr>
          <a:xfrm>
            <a:off x="594848" y="1943276"/>
            <a:ext cx="3439364" cy="2971448"/>
            <a:chOff x="112352" y="1166080"/>
            <a:chExt cx="3078716" cy="2659865"/>
          </a:xfrm>
        </p:grpSpPr>
        <p:sp>
          <p:nvSpPr>
            <p:cNvPr id="78" name="사각형: 둥근 모서리 95">
              <a:extLst>
                <a:ext uri="{FF2B5EF4-FFF2-40B4-BE49-F238E27FC236}">
                  <a16:creationId xmlns:a16="http://schemas.microsoft.com/office/drawing/2014/main" id="{4E40ED71-BCA3-BF4C-B369-3E2C8E72B067}"/>
                </a:ext>
              </a:extLst>
            </p:cNvPr>
            <p:cNvSpPr/>
            <p:nvPr/>
          </p:nvSpPr>
          <p:spPr>
            <a:xfrm>
              <a:off x="1753538" y="3456613"/>
              <a:ext cx="1119381" cy="369332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508259D-044F-E84F-A00A-976677C24E12}"/>
                </a:ext>
              </a:extLst>
            </p:cNvPr>
            <p:cNvGrpSpPr/>
            <p:nvPr/>
          </p:nvGrpSpPr>
          <p:grpSpPr>
            <a:xfrm>
              <a:off x="112352" y="1166080"/>
              <a:ext cx="3078716" cy="2636435"/>
              <a:chOff x="112352" y="1166080"/>
              <a:chExt cx="3078716" cy="2636435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A38F269-7D5C-CB40-A382-B511F0FA294A}"/>
                  </a:ext>
                </a:extLst>
              </p:cNvPr>
              <p:cNvGrpSpPr/>
              <p:nvPr/>
            </p:nvGrpSpPr>
            <p:grpSpPr>
              <a:xfrm>
                <a:off x="112352" y="1166080"/>
                <a:ext cx="3078716" cy="2451291"/>
                <a:chOff x="112352" y="1166080"/>
                <a:chExt cx="3078716" cy="2451291"/>
              </a:xfrm>
            </p:grpSpPr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44326217-6A40-F84F-91CA-2A69264C41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2516" y="2154971"/>
                  <a:ext cx="769245" cy="769245"/>
                </a:xfrm>
                <a:prstGeom prst="rect">
                  <a:avLst/>
                </a:prstGeom>
              </p:spPr>
            </p:pic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1C91A0AB-E7F8-984F-86A4-1A00371F60F3}"/>
                    </a:ext>
                  </a:extLst>
                </p:cNvPr>
                <p:cNvGrpSpPr/>
                <p:nvPr/>
              </p:nvGrpSpPr>
              <p:grpSpPr>
                <a:xfrm>
                  <a:off x="112352" y="1166080"/>
                  <a:ext cx="3078716" cy="555815"/>
                  <a:chOff x="-147569" y="3583678"/>
                  <a:chExt cx="2151145" cy="848530"/>
                </a:xfrm>
              </p:grpSpPr>
              <p:sp>
                <p:nvSpPr>
                  <p:cNvPr id="108" name="사각형: 둥근 모서리 249">
                    <a:extLst>
                      <a:ext uri="{FF2B5EF4-FFF2-40B4-BE49-F238E27FC236}">
                        <a16:creationId xmlns:a16="http://schemas.microsoft.com/office/drawing/2014/main" id="{1BEB673E-22F5-914D-9EE1-8FE1D1503584}"/>
                      </a:ext>
                    </a:extLst>
                  </p:cNvPr>
                  <p:cNvSpPr/>
                  <p:nvPr/>
                </p:nvSpPr>
                <p:spPr>
                  <a:xfrm>
                    <a:off x="21702" y="3645276"/>
                    <a:ext cx="1816147" cy="585460"/>
                  </a:xfrm>
                  <a:prstGeom prst="roundRect">
                    <a:avLst/>
                  </a:prstGeom>
                  <a:solidFill>
                    <a:srgbClr val="D0CECE">
                      <a:alpha val="37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CD525B61-191C-6341-8DEC-587BCFCCA560}"/>
                      </a:ext>
                    </a:extLst>
                  </p:cNvPr>
                  <p:cNvSpPr/>
                  <p:nvPr/>
                </p:nvSpPr>
                <p:spPr>
                  <a:xfrm>
                    <a:off x="-147569" y="3583678"/>
                    <a:ext cx="2151145" cy="84853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1.</a:t>
                    </a:r>
                    <a:r>
                      <a: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 데이터 전처리 및 통합 데이터 생성</a:t>
                    </a:r>
                  </a:p>
                  <a:p>
                    <a:pPr algn="ctr">
                      <a:lnSpc>
                        <a:spcPct val="150000"/>
                      </a:lnSpc>
                    </a:pPr>
                    <a:endParaRPr lang="ko-KR" alt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9CD1A7EB-D316-8F48-AACE-429E784D7C00}"/>
                    </a:ext>
                  </a:extLst>
                </p:cNvPr>
                <p:cNvGrpSpPr/>
                <p:nvPr/>
              </p:nvGrpSpPr>
              <p:grpSpPr>
                <a:xfrm>
                  <a:off x="1221761" y="1843209"/>
                  <a:ext cx="1906186" cy="1774162"/>
                  <a:chOff x="1368232" y="3462340"/>
                  <a:chExt cx="1906186" cy="1774162"/>
                </a:xfrm>
              </p:grpSpPr>
              <p:grpSp>
                <p:nvGrpSpPr>
                  <p:cNvPr id="86" name="그룹 85">
                    <a:extLst>
                      <a:ext uri="{FF2B5EF4-FFF2-40B4-BE49-F238E27FC236}">
                        <a16:creationId xmlns:a16="http://schemas.microsoft.com/office/drawing/2014/main" id="{756CC1C7-AC8D-A441-A3F3-B3DD23226434}"/>
                      </a:ext>
                    </a:extLst>
                  </p:cNvPr>
                  <p:cNvGrpSpPr/>
                  <p:nvPr/>
                </p:nvGrpSpPr>
                <p:grpSpPr>
                  <a:xfrm>
                    <a:off x="1368232" y="3462340"/>
                    <a:ext cx="1892989" cy="1774162"/>
                    <a:chOff x="3904707" y="3007180"/>
                    <a:chExt cx="1892989" cy="1774162"/>
                  </a:xfrm>
                </p:grpSpPr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04524A9B-EFC7-ED4C-BC02-B182B91D350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8250" y="3007180"/>
                      <a:ext cx="1609446" cy="291060"/>
                      <a:chOff x="-310979" y="3851865"/>
                      <a:chExt cx="2151145" cy="539032"/>
                    </a:xfrm>
                  </p:grpSpPr>
                  <p:sp>
                    <p:nvSpPr>
                      <p:cNvPr id="106" name="사각형: 둥근 모서리 95">
                        <a:extLst>
                          <a:ext uri="{FF2B5EF4-FFF2-40B4-BE49-F238E27FC236}">
                            <a16:creationId xmlns:a16="http://schemas.microsoft.com/office/drawing/2014/main" id="{2814ABA2-D306-A64F-9CCE-5F862AA5EF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804" y="3922228"/>
                        <a:ext cx="1496136" cy="46866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  <a:alpha val="37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sp>
                    <p:nvSpPr>
                      <p:cNvPr id="107" name="직사각형 106">
                        <a:extLst>
                          <a:ext uri="{FF2B5EF4-FFF2-40B4-BE49-F238E27FC236}">
                            <a16:creationId xmlns:a16="http://schemas.microsoft.com/office/drawing/2014/main" id="{7A6D2CB8-7EA1-6240-A664-AFFF461E87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10979" y="3851865"/>
                        <a:ext cx="2151145" cy="452967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ko-KR" altLang="en-US" sz="1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rPr>
                          <a:t>내부 데이터</a:t>
                        </a:r>
                        <a:endPara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94" name="직선 연결선 116">
                      <a:extLst>
                        <a:ext uri="{FF2B5EF4-FFF2-40B4-BE49-F238E27FC236}">
                          <a16:creationId xmlns:a16="http://schemas.microsoft.com/office/drawing/2014/main" id="{6F057FA5-9673-6D43-A98D-D0D8C0C01A9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128375" y="3166278"/>
                      <a:ext cx="308108" cy="0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직선 연결선 125">
                      <a:extLst>
                        <a:ext uri="{FF2B5EF4-FFF2-40B4-BE49-F238E27FC236}">
                          <a16:creationId xmlns:a16="http://schemas.microsoft.com/office/drawing/2014/main" id="{692E2ABD-AD2D-674C-B49B-2EA1DE15607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121187" y="3515847"/>
                      <a:ext cx="315295" cy="0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직선 연결선 126">
                      <a:extLst>
                        <a:ext uri="{FF2B5EF4-FFF2-40B4-BE49-F238E27FC236}">
                          <a16:creationId xmlns:a16="http://schemas.microsoft.com/office/drawing/2014/main" id="{09C4392A-1DC3-1D4B-BB5D-05D7798366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121187" y="3886974"/>
                      <a:ext cx="320023" cy="0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직선 연결선 127">
                      <a:extLst>
                        <a:ext uri="{FF2B5EF4-FFF2-40B4-BE49-F238E27FC236}">
                          <a16:creationId xmlns:a16="http://schemas.microsoft.com/office/drawing/2014/main" id="{FA284127-4C36-E94D-9605-96E7A13A11C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128375" y="4293807"/>
                      <a:ext cx="320023" cy="0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" name="직선 연결선 129">
                      <a:extLst>
                        <a:ext uri="{FF2B5EF4-FFF2-40B4-BE49-F238E27FC236}">
                          <a16:creationId xmlns:a16="http://schemas.microsoft.com/office/drawing/2014/main" id="{AEF77532-A16C-0E40-BBBD-BE5377CF37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128375" y="3166278"/>
                      <a:ext cx="0" cy="1615064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" name="직선 연결선 132">
                      <a:extLst>
                        <a:ext uri="{FF2B5EF4-FFF2-40B4-BE49-F238E27FC236}">
                          <a16:creationId xmlns:a16="http://schemas.microsoft.com/office/drawing/2014/main" id="{12C258A8-9BEF-DA48-A104-FE1A6731A5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04707" y="3643952"/>
                      <a:ext cx="217960" cy="0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7" name="사각형: 둥근 모서리 95">
                    <a:extLst>
                      <a:ext uri="{FF2B5EF4-FFF2-40B4-BE49-F238E27FC236}">
                        <a16:creationId xmlns:a16="http://schemas.microsoft.com/office/drawing/2014/main" id="{7C33E828-69C5-9D4C-8828-79ADEF42F4CA}"/>
                      </a:ext>
                    </a:extLst>
                  </p:cNvPr>
                  <p:cNvSpPr/>
                  <p:nvPr/>
                </p:nvSpPr>
                <p:spPr>
                  <a:xfrm>
                    <a:off x="1906523" y="3863344"/>
                    <a:ext cx="1119381" cy="25306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  <a:alpha val="3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93C37095-0601-4347-8C95-4685FCC55D26}"/>
                      </a:ext>
                    </a:extLst>
                  </p:cNvPr>
                  <p:cNvSpPr/>
                  <p:nvPr/>
                </p:nvSpPr>
                <p:spPr>
                  <a:xfrm>
                    <a:off x="1664972" y="3822346"/>
                    <a:ext cx="1609446" cy="24458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날씨 데이터</a:t>
                    </a:r>
                    <a:endParaRPr lang="en-US" altLang="ko-KR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89" name="사각형: 둥근 모서리 95">
                    <a:extLst>
                      <a:ext uri="{FF2B5EF4-FFF2-40B4-BE49-F238E27FC236}">
                        <a16:creationId xmlns:a16="http://schemas.microsoft.com/office/drawing/2014/main" id="{41156F57-DB3F-1149-9894-1948955C4539}"/>
                      </a:ext>
                    </a:extLst>
                  </p:cNvPr>
                  <p:cNvSpPr/>
                  <p:nvPr/>
                </p:nvSpPr>
                <p:spPr>
                  <a:xfrm>
                    <a:off x="1910427" y="4239770"/>
                    <a:ext cx="1119381" cy="25306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  <a:alpha val="3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90" name="직사각형 89">
                    <a:extLst>
                      <a:ext uri="{FF2B5EF4-FFF2-40B4-BE49-F238E27FC236}">
                        <a16:creationId xmlns:a16="http://schemas.microsoft.com/office/drawing/2014/main" id="{E11D26BD-949D-1743-9DC1-A28E3362AB92}"/>
                      </a:ext>
                    </a:extLst>
                  </p:cNvPr>
                  <p:cNvSpPr/>
                  <p:nvPr/>
                </p:nvSpPr>
                <p:spPr>
                  <a:xfrm>
                    <a:off x="1664972" y="4202304"/>
                    <a:ext cx="1609446" cy="24458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시청률 </a:t>
                    </a:r>
                    <a:r>
                      <a:rPr lang="en-US" altLang="ko-KR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/</a:t>
                    </a:r>
                    <a:r>
                      <a:rPr lang="ko-KR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 편성 데이터</a:t>
                    </a:r>
                    <a:endParaRPr lang="en-US" altLang="ko-KR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91" name="사각형: 둥근 모서리 95">
                    <a:extLst>
                      <a:ext uri="{FF2B5EF4-FFF2-40B4-BE49-F238E27FC236}">
                        <a16:creationId xmlns:a16="http://schemas.microsoft.com/office/drawing/2014/main" id="{75A70C90-04D9-1B43-BB7E-9755F69B914E}"/>
                      </a:ext>
                    </a:extLst>
                  </p:cNvPr>
                  <p:cNvSpPr/>
                  <p:nvPr/>
                </p:nvSpPr>
                <p:spPr>
                  <a:xfrm>
                    <a:off x="1910427" y="4588209"/>
                    <a:ext cx="1119381" cy="36933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  <a:alpha val="3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7DD50BAA-7D6B-9A46-86F5-4238F59D238E}"/>
                      </a:ext>
                    </a:extLst>
                  </p:cNvPr>
                  <p:cNvSpPr/>
                  <p:nvPr/>
                </p:nvSpPr>
                <p:spPr>
                  <a:xfrm>
                    <a:off x="1664972" y="4605232"/>
                    <a:ext cx="1609446" cy="29012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홈쇼핑 소매</a:t>
                    </a:r>
                    <a:r>
                      <a: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,</a:t>
                    </a:r>
                    <a:r>
                      <a: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 </a:t>
                    </a:r>
                    <a:r>
                      <a:rPr lang="ko-KR" altLang="en-US" sz="900" dirty="0" err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소매상품군</a:t>
                    </a:r>
                    <a:endParaRPr lang="en-US" altLang="ko-KR"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  <a:p>
                    <a:pPr algn="ctr"/>
                    <a:r>
                      <a: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관련 </a:t>
                    </a:r>
                    <a:r>
                      <a: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KOSIS </a:t>
                    </a:r>
                    <a:r>
                      <a: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데이터</a:t>
                    </a:r>
                    <a:r>
                      <a: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(4</a:t>
                    </a:r>
                    <a:r>
                      <a: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종</a:t>
                    </a:r>
                    <a:r>
                      <a: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)</a:t>
                    </a:r>
                  </a:p>
                </p:txBody>
              </p:sp>
            </p:grpSp>
          </p:grpSp>
          <p:cxnSp>
            <p:nvCxnSpPr>
              <p:cNvPr id="81" name="직선 연결선 127">
                <a:extLst>
                  <a:ext uri="{FF2B5EF4-FFF2-40B4-BE49-F238E27FC236}">
                    <a16:creationId xmlns:a16="http://schemas.microsoft.com/office/drawing/2014/main" id="{EBB3E462-0EFD-B347-AA3F-71CBC68AED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5011" y="3617371"/>
                <a:ext cx="320023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2BCC2897-9345-AC4E-A7D1-80EB78C88E14}"/>
                  </a:ext>
                </a:extLst>
              </p:cNvPr>
              <p:cNvSpPr/>
              <p:nvPr/>
            </p:nvSpPr>
            <p:spPr>
              <a:xfrm>
                <a:off x="1505304" y="3476130"/>
                <a:ext cx="1609446" cy="3263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상품정보 데이터 </a:t>
                </a:r>
                <a:endPara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sz="1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웹크롤링</a:t>
                </a:r>
                <a:r>
                  <a:rPr lang="en-US" altLang="ko-K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</p:txBody>
          </p:sp>
        </p:grp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C4899AE-86E4-8242-8E9B-FB7DB8E800FA}"/>
              </a:ext>
            </a:extLst>
          </p:cNvPr>
          <p:cNvGrpSpPr/>
          <p:nvPr/>
        </p:nvGrpSpPr>
        <p:grpSpPr>
          <a:xfrm>
            <a:off x="8166351" y="1961769"/>
            <a:ext cx="3439363" cy="624633"/>
            <a:chOff x="-141288" y="3950449"/>
            <a:chExt cx="2151145" cy="853600"/>
          </a:xfrm>
        </p:grpSpPr>
        <p:sp>
          <p:nvSpPr>
            <p:cNvPr id="111" name="사각형: 둥근 모서리 249">
              <a:extLst>
                <a:ext uri="{FF2B5EF4-FFF2-40B4-BE49-F238E27FC236}">
                  <a16:creationId xmlns:a16="http://schemas.microsoft.com/office/drawing/2014/main" id="{343B651C-1EEC-3549-BF0D-932BEB835048}"/>
                </a:ext>
              </a:extLst>
            </p:cNvPr>
            <p:cNvSpPr/>
            <p:nvPr/>
          </p:nvSpPr>
          <p:spPr>
            <a:xfrm>
              <a:off x="40538" y="3950449"/>
              <a:ext cx="1816147" cy="585460"/>
            </a:xfrm>
            <a:prstGeom prst="roundRect">
              <a:avLst/>
            </a:prstGeom>
            <a:solidFill>
              <a:srgbClr val="D0CECE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A123912-27CF-3A43-B133-FEC90CA43281}"/>
                </a:ext>
              </a:extLst>
            </p:cNvPr>
            <p:cNvSpPr/>
            <p:nvPr/>
          </p:nvSpPr>
          <p:spPr>
            <a:xfrm>
              <a:off x="-141288" y="3955521"/>
              <a:ext cx="2151145" cy="8485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4.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상품 판매 실적 예측 모델 개발</a:t>
              </a:r>
            </a:p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A77B24DF-332B-4C42-81E4-F7AB01AC20E3}"/>
              </a:ext>
            </a:extLst>
          </p:cNvPr>
          <p:cNvGrpSpPr/>
          <p:nvPr/>
        </p:nvGrpSpPr>
        <p:grpSpPr>
          <a:xfrm>
            <a:off x="4333080" y="3310221"/>
            <a:ext cx="3439363" cy="2299072"/>
            <a:chOff x="3370723" y="1966548"/>
            <a:chExt cx="3078716" cy="205799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535AEB5A-611B-F040-9024-80911C0373F9}"/>
                </a:ext>
              </a:extLst>
            </p:cNvPr>
            <p:cNvGrpSpPr/>
            <p:nvPr/>
          </p:nvGrpSpPr>
          <p:grpSpPr>
            <a:xfrm>
              <a:off x="3370723" y="1966548"/>
              <a:ext cx="3078716" cy="559468"/>
              <a:chOff x="-136281" y="3561984"/>
              <a:chExt cx="2151145" cy="854107"/>
            </a:xfrm>
          </p:grpSpPr>
          <p:sp>
            <p:nvSpPr>
              <p:cNvPr id="132" name="사각형: 둥근 모서리 249">
                <a:extLst>
                  <a:ext uri="{FF2B5EF4-FFF2-40B4-BE49-F238E27FC236}">
                    <a16:creationId xmlns:a16="http://schemas.microsoft.com/office/drawing/2014/main" id="{09B4E7C6-A488-2742-93D1-74FA0094CFA2}"/>
                  </a:ext>
                </a:extLst>
              </p:cNvPr>
              <p:cNvSpPr/>
              <p:nvPr/>
            </p:nvSpPr>
            <p:spPr>
              <a:xfrm>
                <a:off x="23534" y="3561984"/>
                <a:ext cx="1816147" cy="585460"/>
              </a:xfrm>
              <a:prstGeom prst="roundRect">
                <a:avLst/>
              </a:prstGeom>
              <a:solidFill>
                <a:srgbClr val="D0CECE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7A4DE1AE-93B5-1847-9927-10C34D885E45}"/>
                  </a:ext>
                </a:extLst>
              </p:cNvPr>
              <p:cNvSpPr/>
              <p:nvPr/>
            </p:nvSpPr>
            <p:spPr>
              <a:xfrm>
                <a:off x="-136281" y="3567564"/>
                <a:ext cx="2151145" cy="848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3.</a:t>
                </a: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유용한 변수 생성</a:t>
                </a: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(Feature Engineering)</a:t>
                </a:r>
                <a:endPara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C335635-BBA2-984A-AF00-400D29EA5083}"/>
                </a:ext>
              </a:extLst>
            </p:cNvPr>
            <p:cNvGrpSpPr/>
            <p:nvPr/>
          </p:nvGrpSpPr>
          <p:grpSpPr>
            <a:xfrm>
              <a:off x="4297319" y="2677648"/>
              <a:ext cx="2133429" cy="491401"/>
              <a:chOff x="4297319" y="2677648"/>
              <a:chExt cx="2133429" cy="491401"/>
            </a:xfrm>
          </p:grpSpPr>
          <p:sp>
            <p:nvSpPr>
              <p:cNvPr id="130" name="사각형: 둥근 모서리 95">
                <a:extLst>
                  <a:ext uri="{FF2B5EF4-FFF2-40B4-BE49-F238E27FC236}">
                    <a16:creationId xmlns:a16="http://schemas.microsoft.com/office/drawing/2014/main" id="{572190C1-0805-CE4E-B7F9-63463513EFE7}"/>
                  </a:ext>
                </a:extLst>
              </p:cNvPr>
              <p:cNvSpPr/>
              <p:nvPr/>
            </p:nvSpPr>
            <p:spPr>
              <a:xfrm>
                <a:off x="4641590" y="2716412"/>
                <a:ext cx="1454410" cy="452637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B0C2FC7E-71B4-FF4F-BC77-F3275603EB57}"/>
                  </a:ext>
                </a:extLst>
              </p:cNvPr>
              <p:cNvSpPr/>
              <p:nvPr/>
            </p:nvSpPr>
            <p:spPr>
              <a:xfrm>
                <a:off x="4297319" y="2677648"/>
                <a:ext cx="2133429" cy="417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요일</a:t>
                </a:r>
                <a:r>
                  <a:rPr lang="en-US" altLang="ko-K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</a:t>
                </a:r>
                <a:r>
                  <a:rPr lang="ko-KR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휴일</a:t>
                </a:r>
                <a:r>
                  <a:rPr lang="en-US" altLang="ko-K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</a:t>
                </a:r>
                <a:r>
                  <a:rPr lang="ko-KR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주당단위시간</a:t>
                </a:r>
                <a:r>
                  <a:rPr lang="en-US" altLang="ko-K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</a:t>
                </a:r>
                <a:r>
                  <a:rPr lang="ko-KR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endPara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연중 단위 수</a:t>
                </a:r>
                <a:endPara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22860134-1B77-9244-A902-F2F3B30CCD67}"/>
                </a:ext>
              </a:extLst>
            </p:cNvPr>
            <p:cNvGrpSpPr/>
            <p:nvPr/>
          </p:nvGrpSpPr>
          <p:grpSpPr>
            <a:xfrm>
              <a:off x="4297319" y="3201673"/>
              <a:ext cx="2133429" cy="455083"/>
              <a:chOff x="4297319" y="3175795"/>
              <a:chExt cx="2133429" cy="455083"/>
            </a:xfrm>
          </p:grpSpPr>
          <p:sp>
            <p:nvSpPr>
              <p:cNvPr id="128" name="사각형: 둥근 모서리 95">
                <a:extLst>
                  <a:ext uri="{FF2B5EF4-FFF2-40B4-BE49-F238E27FC236}">
                    <a16:creationId xmlns:a16="http://schemas.microsoft.com/office/drawing/2014/main" id="{EDEF71C7-D58C-8C41-B7E5-487E9F8D0734}"/>
                  </a:ext>
                </a:extLst>
              </p:cNvPr>
              <p:cNvSpPr/>
              <p:nvPr/>
            </p:nvSpPr>
            <p:spPr>
              <a:xfrm>
                <a:off x="4649045" y="3240002"/>
                <a:ext cx="1454410" cy="390876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844C4D5A-5150-DF4F-87C9-2666E36412EF}"/>
                  </a:ext>
                </a:extLst>
              </p:cNvPr>
              <p:cNvSpPr/>
              <p:nvPr/>
            </p:nvSpPr>
            <p:spPr>
              <a:xfrm>
                <a:off x="4297319" y="3175795"/>
                <a:ext cx="2133429" cy="417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결제방식 </a:t>
                </a:r>
                <a:r>
                  <a:rPr lang="en-US" altLang="ko-K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</a:t>
                </a:r>
                <a:r>
                  <a:rPr lang="ko-KR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성별</a:t>
                </a:r>
                <a:r>
                  <a:rPr lang="en-US" altLang="ko-K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</a:t>
                </a:r>
                <a:r>
                  <a:rPr lang="ko-KR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프로모션</a:t>
                </a:r>
                <a:endPara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세트여부</a:t>
                </a:r>
                <a:r>
                  <a:rPr lang="ko-KR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</a:t>
                </a:r>
                <a:r>
                  <a:rPr lang="ko-KR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상품 종류</a:t>
                </a:r>
                <a:endPara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1BE0C8A-E17F-7A48-922D-F3375D7C09B7}"/>
                </a:ext>
              </a:extLst>
            </p:cNvPr>
            <p:cNvGrpSpPr/>
            <p:nvPr/>
          </p:nvGrpSpPr>
          <p:grpSpPr>
            <a:xfrm>
              <a:off x="4276666" y="3731821"/>
              <a:ext cx="2133429" cy="292721"/>
              <a:chOff x="4276666" y="3731821"/>
              <a:chExt cx="2133429" cy="292721"/>
            </a:xfrm>
          </p:grpSpPr>
          <p:sp>
            <p:nvSpPr>
              <p:cNvPr id="126" name="사각형: 둥근 모서리 95">
                <a:extLst>
                  <a:ext uri="{FF2B5EF4-FFF2-40B4-BE49-F238E27FC236}">
                    <a16:creationId xmlns:a16="http://schemas.microsoft.com/office/drawing/2014/main" id="{93385C9F-270A-D14F-BFCD-66E863CA7562}"/>
                  </a:ext>
                </a:extLst>
              </p:cNvPr>
              <p:cNvSpPr/>
              <p:nvPr/>
            </p:nvSpPr>
            <p:spPr>
              <a:xfrm>
                <a:off x="4641590" y="3762931"/>
                <a:ext cx="1454410" cy="261611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47424913-1374-9648-A84C-FAD7D887C7E6}"/>
                  </a:ext>
                </a:extLst>
              </p:cNvPr>
              <p:cNvSpPr/>
              <p:nvPr/>
            </p:nvSpPr>
            <p:spPr>
              <a:xfrm>
                <a:off x="4276666" y="3731821"/>
                <a:ext cx="2133429" cy="2445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중간시간</a:t>
                </a:r>
                <a:r>
                  <a:rPr lang="en-US" altLang="ko-K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</a:t>
                </a:r>
                <a:r>
                  <a:rPr lang="ko-KR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Zapping</a:t>
                </a:r>
              </a:p>
            </p:txBody>
          </p:sp>
        </p:grp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7F5B1E6-6063-024B-901A-C58B50D1768F}"/>
                </a:ext>
              </a:extLst>
            </p:cNvPr>
            <p:cNvSpPr/>
            <p:nvPr/>
          </p:nvSpPr>
          <p:spPr>
            <a:xfrm>
              <a:off x="3895912" y="2797131"/>
              <a:ext cx="548006" cy="2055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방송일시</a:t>
              </a:r>
              <a:endParaRPr lang="ko-Kore-KR" altLang="en-US" sz="1100" dirty="0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A000641B-B8DB-F845-8A42-169A0E55B30E}"/>
                </a:ext>
              </a:extLst>
            </p:cNvPr>
            <p:cNvSpPr/>
            <p:nvPr/>
          </p:nvSpPr>
          <p:spPr>
            <a:xfrm>
              <a:off x="3918068" y="3273860"/>
              <a:ext cx="447269" cy="2055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상품명</a:t>
              </a:r>
              <a:endParaRPr lang="ko-Kore-KR" altLang="en-US" sz="1100" dirty="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9CD14FD-46E9-554F-B966-52F109EE2174}"/>
                </a:ext>
              </a:extLst>
            </p:cNvPr>
            <p:cNvSpPr/>
            <p:nvPr/>
          </p:nvSpPr>
          <p:spPr>
            <a:xfrm>
              <a:off x="3908450" y="3751670"/>
              <a:ext cx="548006" cy="2055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노출시간</a:t>
              </a:r>
              <a:endParaRPr lang="ko-Kore-KR" altLang="en-US" sz="11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89A7F799-90C5-AA49-A786-797998A6E778}"/>
                </a:ext>
              </a:extLst>
            </p:cNvPr>
            <p:cNvGrpSpPr/>
            <p:nvPr/>
          </p:nvGrpSpPr>
          <p:grpSpPr>
            <a:xfrm>
              <a:off x="3776069" y="2924216"/>
              <a:ext cx="165848" cy="996432"/>
              <a:chOff x="3769248" y="2869513"/>
              <a:chExt cx="322852" cy="1142385"/>
            </a:xfrm>
          </p:grpSpPr>
          <p:cxnSp>
            <p:nvCxnSpPr>
              <p:cNvPr id="122" name="직선 연결선 129">
                <a:extLst>
                  <a:ext uri="{FF2B5EF4-FFF2-40B4-BE49-F238E27FC236}">
                    <a16:creationId xmlns:a16="http://schemas.microsoft.com/office/drawing/2014/main" id="{C8D54622-F743-1E4A-985D-891CBE8510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9248" y="2873704"/>
                <a:ext cx="0" cy="1138194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7">
                <a:extLst>
                  <a:ext uri="{FF2B5EF4-FFF2-40B4-BE49-F238E27FC236}">
                    <a16:creationId xmlns:a16="http://schemas.microsoft.com/office/drawing/2014/main" id="{B8CF3FB6-A8EC-1A4D-847E-58CDE7F94D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9248" y="4011898"/>
                <a:ext cx="320023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7">
                <a:extLst>
                  <a:ext uri="{FF2B5EF4-FFF2-40B4-BE49-F238E27FC236}">
                    <a16:creationId xmlns:a16="http://schemas.microsoft.com/office/drawing/2014/main" id="{1C46B818-1643-224C-8351-0A92E51F7B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077" y="3435366"/>
                <a:ext cx="320023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7">
                <a:extLst>
                  <a:ext uri="{FF2B5EF4-FFF2-40B4-BE49-F238E27FC236}">
                    <a16:creationId xmlns:a16="http://schemas.microsoft.com/office/drawing/2014/main" id="{6EF23892-7FCF-6542-A865-479A953E4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9248" y="2869513"/>
                <a:ext cx="320023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35" name="화살표: 오른쪽 135">
            <a:extLst>
              <a:ext uri="{FF2B5EF4-FFF2-40B4-BE49-F238E27FC236}">
                <a16:creationId xmlns:a16="http://schemas.microsoft.com/office/drawing/2014/main" id="{54EB6E9A-925B-624B-902F-94BDB590DAFB}"/>
              </a:ext>
            </a:extLst>
          </p:cNvPr>
          <p:cNvSpPr/>
          <p:nvPr/>
        </p:nvSpPr>
        <p:spPr>
          <a:xfrm rot="5400000">
            <a:off x="9766436" y="3476336"/>
            <a:ext cx="285005" cy="364452"/>
          </a:xfrm>
          <a:prstGeom prst="rightArrow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4665D204-2539-894E-8513-C330F69A5F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514" y="2504241"/>
            <a:ext cx="1710562" cy="845685"/>
          </a:xfrm>
          <a:prstGeom prst="rect">
            <a:avLst/>
          </a:prstGeom>
        </p:spPr>
      </p:pic>
      <p:sp>
        <p:nvSpPr>
          <p:cNvPr id="141" name="화살표: 오른쪽 135">
            <a:extLst>
              <a:ext uri="{FF2B5EF4-FFF2-40B4-BE49-F238E27FC236}">
                <a16:creationId xmlns:a16="http://schemas.microsoft.com/office/drawing/2014/main" id="{CD4B3143-2E41-DC48-B25C-3A460FF833C0}"/>
              </a:ext>
            </a:extLst>
          </p:cNvPr>
          <p:cNvSpPr/>
          <p:nvPr/>
        </p:nvSpPr>
        <p:spPr>
          <a:xfrm rot="5400000">
            <a:off x="5917528" y="2636100"/>
            <a:ext cx="285005" cy="364452"/>
          </a:xfrm>
          <a:prstGeom prst="rightArrow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42" name="화살표: 오른쪽 135">
            <a:extLst>
              <a:ext uri="{FF2B5EF4-FFF2-40B4-BE49-F238E27FC236}">
                <a16:creationId xmlns:a16="http://schemas.microsoft.com/office/drawing/2014/main" id="{D967E438-ED4F-A04F-BC8F-D373365ADDD8}"/>
              </a:ext>
            </a:extLst>
          </p:cNvPr>
          <p:cNvSpPr/>
          <p:nvPr/>
        </p:nvSpPr>
        <p:spPr>
          <a:xfrm>
            <a:off x="7785209" y="2082760"/>
            <a:ext cx="426956" cy="311196"/>
          </a:xfrm>
          <a:prstGeom prst="rightArrow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43" name="화살표: 오른쪽 135">
            <a:extLst>
              <a:ext uri="{FF2B5EF4-FFF2-40B4-BE49-F238E27FC236}">
                <a16:creationId xmlns:a16="http://schemas.microsoft.com/office/drawing/2014/main" id="{6177968B-6017-1E4F-A38D-6F65738A3165}"/>
              </a:ext>
            </a:extLst>
          </p:cNvPr>
          <p:cNvSpPr/>
          <p:nvPr/>
        </p:nvSpPr>
        <p:spPr>
          <a:xfrm>
            <a:off x="4032562" y="2074584"/>
            <a:ext cx="426956" cy="311196"/>
          </a:xfrm>
          <a:prstGeom prst="rightArrow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4BE586-2053-4A4E-8FAA-87C506D74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4745" y="4605053"/>
            <a:ext cx="1468385" cy="1121683"/>
          </a:xfrm>
          <a:prstGeom prst="rect">
            <a:avLst/>
          </a:prstGeom>
        </p:spPr>
      </p:pic>
      <p:graphicFrame>
        <p:nvGraphicFramePr>
          <p:cNvPr id="148" name="표 147">
            <a:extLst>
              <a:ext uri="{FF2B5EF4-FFF2-40B4-BE49-F238E27FC236}">
                <a16:creationId xmlns:a16="http://schemas.microsoft.com/office/drawing/2014/main" id="{B6DE0980-C99C-2248-8BDD-9317F2E3B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476866"/>
              </p:ext>
            </p:extLst>
          </p:nvPr>
        </p:nvGraphicFramePr>
        <p:xfrm>
          <a:off x="4505036" y="81770"/>
          <a:ext cx="7686967" cy="374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주제 소개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취합 및 분석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최적화 모델 개발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 및 기대효과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399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107660" y="1453204"/>
            <a:ext cx="4100171" cy="3992235"/>
            <a:chOff x="283922" y="274651"/>
            <a:chExt cx="779990" cy="759457"/>
          </a:xfrm>
        </p:grpSpPr>
        <p:sp>
          <p:nvSpPr>
            <p:cNvPr id="4" name="타원 3"/>
            <p:cNvSpPr/>
            <p:nvPr/>
          </p:nvSpPr>
          <p:spPr>
            <a:xfrm>
              <a:off x="283922" y="274651"/>
              <a:ext cx="754144" cy="754144"/>
            </a:xfrm>
            <a:prstGeom prst="ellipse">
              <a:avLst/>
            </a:prstGeom>
            <a:noFill/>
            <a:ln w="1905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 flipV="1">
              <a:off x="686586" y="656806"/>
              <a:ext cx="377326" cy="377302"/>
            </a:xfrm>
            <a:custGeom>
              <a:avLst/>
              <a:gdLst>
                <a:gd name="connsiteX0" fmla="*/ 254 w 377326"/>
                <a:gd name="connsiteY0" fmla="*/ 0 h 377302"/>
                <a:gd name="connsiteX1" fmla="*/ 377326 w 377326"/>
                <a:gd name="connsiteY1" fmla="*/ 377072 h 377302"/>
                <a:gd name="connsiteX2" fmla="*/ 377303 w 377326"/>
                <a:gd name="connsiteY2" fmla="*/ 377302 h 377302"/>
                <a:gd name="connsiteX3" fmla="*/ 349911 w 377326"/>
                <a:gd name="connsiteY3" fmla="*/ 377302 h 377302"/>
                <a:gd name="connsiteX4" fmla="*/ 350283 w 377326"/>
                <a:gd name="connsiteY4" fmla="*/ 373608 h 377302"/>
                <a:gd name="connsiteX5" fmla="*/ 7508 w 377326"/>
                <a:gd name="connsiteY5" fmla="*/ 30833 h 377302"/>
                <a:gd name="connsiteX6" fmla="*/ 0 w 377326"/>
                <a:gd name="connsiteY6" fmla="*/ 31590 h 377302"/>
                <a:gd name="connsiteX7" fmla="*/ 0 w 377326"/>
                <a:gd name="connsiteY7" fmla="*/ 26 h 37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7326" h="377302">
                  <a:moveTo>
                    <a:pt x="254" y="0"/>
                  </a:moveTo>
                  <a:cubicBezTo>
                    <a:pt x="208505" y="0"/>
                    <a:pt x="377326" y="168821"/>
                    <a:pt x="377326" y="377072"/>
                  </a:cubicBezTo>
                  <a:lnTo>
                    <a:pt x="377303" y="377302"/>
                  </a:lnTo>
                  <a:lnTo>
                    <a:pt x="349911" y="377302"/>
                  </a:lnTo>
                  <a:lnTo>
                    <a:pt x="350283" y="373608"/>
                  </a:lnTo>
                  <a:cubicBezTo>
                    <a:pt x="350283" y="184299"/>
                    <a:pt x="196817" y="30833"/>
                    <a:pt x="7508" y="30833"/>
                  </a:cubicBezTo>
                  <a:lnTo>
                    <a:pt x="0" y="3159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CCA46"/>
            </a:solidFill>
            <a:ln w="2540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544526" y="2096933"/>
            <a:ext cx="1107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6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9803" y="3036275"/>
            <a:ext cx="34804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 취합 및 분석</a:t>
            </a:r>
          </a:p>
          <a:p>
            <a:endParaRPr lang="ko-KR" altLang="en-US" sz="32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0259" y="3240553"/>
            <a:ext cx="4191151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pc="3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3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전처리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pc="3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EDA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3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유용한 변수 생성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pc="3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7175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>
            <a:alpha val="37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7608</TotalTime>
  <Words>2734</Words>
  <Application>Microsoft Office PowerPoint</Application>
  <PresentationFormat>와이드스크린</PresentationFormat>
  <Paragraphs>543</Paragraphs>
  <Slides>32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나눔스퀘어OTF ExtraBold</vt:lpstr>
      <vt:lpstr>Yoon 윤고딕 520_TT</vt:lpstr>
      <vt:lpstr>Wingdings</vt:lpstr>
      <vt:lpstr>나눔스퀘어 Bold</vt:lpstr>
      <vt:lpstr>맑은 고딕</vt:lpstr>
      <vt:lpstr>NanumBarunGothic</vt:lpstr>
      <vt:lpstr>Calibri</vt:lpstr>
      <vt:lpstr>Arial</vt:lpstr>
      <vt:lpstr>나눔스퀘어</vt:lpstr>
      <vt:lpstr>NanumSquare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박서희</dc:creator>
  <cp:lastModifiedBy>pminhyung12@naver.com</cp:lastModifiedBy>
  <cp:revision>610</cp:revision>
  <dcterms:created xsi:type="dcterms:W3CDTF">2018-08-21T05:22:36Z</dcterms:created>
  <dcterms:modified xsi:type="dcterms:W3CDTF">2020-09-28T07:45:11Z</dcterms:modified>
</cp:coreProperties>
</file>